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36"/>
  </p:notesMasterIdLst>
  <p:handoutMasterIdLst>
    <p:handoutMasterId r:id="rId37"/>
  </p:handoutMasterIdLst>
  <p:sldIdLst>
    <p:sldId id="292" r:id="rId5"/>
    <p:sldId id="299" r:id="rId6"/>
    <p:sldId id="297" r:id="rId7"/>
    <p:sldId id="261" r:id="rId8"/>
    <p:sldId id="298" r:id="rId9"/>
    <p:sldId id="279" r:id="rId10"/>
    <p:sldId id="301" r:id="rId11"/>
    <p:sldId id="302" r:id="rId12"/>
    <p:sldId id="276" r:id="rId13"/>
    <p:sldId id="293" r:id="rId14"/>
    <p:sldId id="303" r:id="rId15"/>
    <p:sldId id="304" r:id="rId16"/>
    <p:sldId id="305" r:id="rId17"/>
    <p:sldId id="269" r:id="rId18"/>
    <p:sldId id="315" r:id="rId19"/>
    <p:sldId id="321" r:id="rId20"/>
    <p:sldId id="322" r:id="rId21"/>
    <p:sldId id="323" r:id="rId22"/>
    <p:sldId id="306" r:id="rId23"/>
    <p:sldId id="307" r:id="rId24"/>
    <p:sldId id="308" r:id="rId25"/>
    <p:sldId id="309" r:id="rId26"/>
    <p:sldId id="310" r:id="rId27"/>
    <p:sldId id="312" r:id="rId28"/>
    <p:sldId id="317" r:id="rId29"/>
    <p:sldId id="318" r:id="rId30"/>
    <p:sldId id="319" r:id="rId31"/>
    <p:sldId id="320" r:id="rId32"/>
    <p:sldId id="295" r:id="rId33"/>
    <p:sldId id="300" r:id="rId34"/>
    <p:sldId id="289" r:id="rId3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536" userDrawn="1">
          <p15:clr>
            <a:srgbClr val="A4A3A4"/>
          </p15:clr>
        </p15:guide>
        <p15:guide id="2" pos="312"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84400"/>
    <a:srgbClr val="446992"/>
    <a:srgbClr val="AEC2D8"/>
    <a:srgbClr val="98432A"/>
    <a:srgbClr val="44678D"/>
    <a:srgbClr val="263E5A"/>
    <a:srgbClr val="D6E0EB"/>
    <a:srgbClr val="728DAB"/>
    <a:srgbClr val="C95B3A"/>
    <a:srgbClr val="2D4C6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9DCAF9ED-07DC-4A11-8D7F-57B35C25682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839" autoAdjust="0"/>
  </p:normalViewPr>
  <p:slideViewPr>
    <p:cSldViewPr snapToGrid="0" showGuides="1">
      <p:cViewPr varScale="1">
        <p:scale>
          <a:sx n="82" d="100"/>
          <a:sy n="82" d="100"/>
        </p:scale>
        <p:origin x="720" y="58"/>
      </p:cViewPr>
      <p:guideLst>
        <p:guide orient="horz" pos="1536"/>
        <p:guide pos="312"/>
      </p:guideLst>
    </p:cSldViewPr>
  </p:slideViewPr>
  <p:outlineViewPr>
    <p:cViewPr>
      <p:scale>
        <a:sx n="33" d="100"/>
        <a:sy n="33" d="100"/>
      </p:scale>
      <p:origin x="0" y="0"/>
    </p:cViewPr>
  </p:outlineViewPr>
  <p:notesTextViewPr>
    <p:cViewPr>
      <p:scale>
        <a:sx n="1" d="1"/>
        <a:sy n="1" d="1"/>
      </p:scale>
      <p:origin x="0" y="0"/>
    </p:cViewPr>
  </p:notesTextViewPr>
  <p:sorterViewPr>
    <p:cViewPr>
      <p:scale>
        <a:sx n="150" d="100"/>
        <a:sy n="150" d="100"/>
      </p:scale>
      <p:origin x="0" y="0"/>
    </p:cViewPr>
  </p:sorterViewPr>
  <p:notesViewPr>
    <p:cSldViewPr snapToGrid="0">
      <p:cViewPr varScale="1">
        <p:scale>
          <a:sx n="58" d="100"/>
          <a:sy n="58" d="100"/>
        </p:scale>
        <p:origin x="2491" y="67"/>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microsoft.com/office/2018/10/relationships/authors" Targe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handoutMaster" Target="handoutMasters/handoutMaster1.xml"/><Relationship Id="rId40"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66480AC-C0DE-4E5E-9ECD-9AE37E3FCB79}" type="doc">
      <dgm:prSet loTypeId="urn:microsoft.com/office/officeart/2016/7/layout/BasicTimeline" loCatId="timeline" qsTypeId="urn:microsoft.com/office/officeart/2005/8/quickstyle/simple1" qsCatId="simple" csTypeId="urn:microsoft.com/office/officeart/2005/8/colors/accent2_2" csCatId="accent2" phldr="1"/>
      <dgm:spPr/>
      <dgm:t>
        <a:bodyPr/>
        <a:lstStyle/>
        <a:p>
          <a:endParaRPr lang="en-US"/>
        </a:p>
      </dgm:t>
    </dgm:pt>
    <dgm:pt modelId="{A8C03FBB-4A75-4460-AEA6-DEAEB9C61496}">
      <dgm:prSet phldrT="[Text]" phldr="0"/>
      <dgm:spPr/>
      <dgm:t>
        <a:bodyPr/>
        <a:lstStyle/>
        <a:p>
          <a:pPr algn="ctr">
            <a:defRPr b="1"/>
          </a:pPr>
          <a:r>
            <a:rPr lang="en-US">
              <a:solidFill>
                <a:schemeClr val="accent2">
                  <a:lumMod val="60000"/>
                  <a:lumOff val="40000"/>
                </a:schemeClr>
              </a:solidFill>
              <a:latin typeface="+mn-lt"/>
            </a:rPr>
            <a:t>1.</a:t>
          </a:r>
          <a:endParaRPr lang="en-US" dirty="0">
            <a:solidFill>
              <a:schemeClr val="accent2">
                <a:lumMod val="60000"/>
                <a:lumOff val="40000"/>
              </a:schemeClr>
            </a:solidFill>
            <a:latin typeface="+mn-lt"/>
          </a:endParaRPr>
        </a:p>
      </dgm:t>
    </dgm:pt>
    <dgm:pt modelId="{4E972F7F-4B1B-47AA-A25B-1FFC561F1C76}" type="parTrans" cxnId="{D3D81948-D963-4D1E-AE16-9705EAF510FC}">
      <dgm:prSet/>
      <dgm:spPr/>
      <dgm:t>
        <a:bodyPr/>
        <a:lstStyle/>
        <a:p>
          <a:pPr algn="ctr"/>
          <a:endParaRPr lang="en-US">
            <a:latin typeface="+mn-lt"/>
          </a:endParaRPr>
        </a:p>
      </dgm:t>
    </dgm:pt>
    <dgm:pt modelId="{67361508-930A-4A23-8CFC-BB56DA645C3C}" type="sibTrans" cxnId="{D3D81948-D963-4D1E-AE16-9705EAF510FC}">
      <dgm:prSet/>
      <dgm:spPr/>
      <dgm:t>
        <a:bodyPr/>
        <a:lstStyle/>
        <a:p>
          <a:pPr algn="ctr"/>
          <a:endParaRPr lang="en-US">
            <a:latin typeface="+mn-lt"/>
          </a:endParaRPr>
        </a:p>
      </dgm:t>
    </dgm:pt>
    <dgm:pt modelId="{91969DED-4CB8-4A14-A50B-3F7B848E46B5}">
      <dgm:prSet phldrT="[Text]" phldr="0"/>
      <dgm:spPr/>
      <dgm:t>
        <a:bodyPr/>
        <a:lstStyle/>
        <a:p>
          <a:pPr algn="ctr">
            <a:defRPr b="1"/>
          </a:pPr>
          <a:r>
            <a:rPr lang="en-US" dirty="0">
              <a:solidFill>
                <a:schemeClr val="accent2">
                  <a:lumMod val="60000"/>
                  <a:lumOff val="40000"/>
                </a:schemeClr>
              </a:solidFill>
              <a:latin typeface="+mn-lt"/>
            </a:rPr>
            <a:t>2.</a:t>
          </a:r>
        </a:p>
      </dgm:t>
    </dgm:pt>
    <dgm:pt modelId="{441CD73D-85E1-42A6-BCF8-362A3247E2F3}" type="parTrans" cxnId="{537F2ED0-8BD0-4AD5-B60D-89B660EDA1AC}">
      <dgm:prSet/>
      <dgm:spPr/>
      <dgm:t>
        <a:bodyPr/>
        <a:lstStyle/>
        <a:p>
          <a:pPr algn="ctr"/>
          <a:endParaRPr lang="en-US">
            <a:latin typeface="+mn-lt"/>
          </a:endParaRPr>
        </a:p>
      </dgm:t>
    </dgm:pt>
    <dgm:pt modelId="{81CA8AA2-C0C3-4381-BA8B-413EDD578B83}" type="sibTrans" cxnId="{537F2ED0-8BD0-4AD5-B60D-89B660EDA1AC}">
      <dgm:prSet/>
      <dgm:spPr/>
      <dgm:t>
        <a:bodyPr/>
        <a:lstStyle/>
        <a:p>
          <a:pPr algn="ctr"/>
          <a:endParaRPr lang="en-US">
            <a:latin typeface="+mn-lt"/>
          </a:endParaRPr>
        </a:p>
      </dgm:t>
    </dgm:pt>
    <dgm:pt modelId="{8A04F340-E8E1-4146-9905-E7ADCAEAABD7}">
      <dgm:prSet phldrT="[Text]" phldr="0" custT="1"/>
      <dgm:spPr/>
      <dgm:t>
        <a:bodyPr/>
        <a:lstStyle/>
        <a:p>
          <a:pPr algn="ctr"/>
          <a:r>
            <a:rPr lang="en-US" sz="1800" dirty="0">
              <a:latin typeface="+mn-lt"/>
            </a:rPr>
            <a:t>Revenue streams</a:t>
          </a:r>
        </a:p>
      </dgm:t>
    </dgm:pt>
    <dgm:pt modelId="{4EBD5EC2-45ED-4ED6-8376-97D155A911AE}" type="parTrans" cxnId="{E636BFFB-0404-4D4B-B3F0-C64FDFD9DDEF}">
      <dgm:prSet/>
      <dgm:spPr/>
      <dgm:t>
        <a:bodyPr/>
        <a:lstStyle/>
        <a:p>
          <a:pPr algn="ctr"/>
          <a:endParaRPr lang="en-US">
            <a:latin typeface="+mn-lt"/>
          </a:endParaRPr>
        </a:p>
      </dgm:t>
    </dgm:pt>
    <dgm:pt modelId="{F9CD2A04-6A34-4104-A971-391788B88F55}" type="sibTrans" cxnId="{E636BFFB-0404-4D4B-B3F0-C64FDFD9DDEF}">
      <dgm:prSet/>
      <dgm:spPr/>
      <dgm:t>
        <a:bodyPr/>
        <a:lstStyle/>
        <a:p>
          <a:pPr algn="ctr"/>
          <a:endParaRPr lang="en-US">
            <a:latin typeface="+mn-lt"/>
          </a:endParaRPr>
        </a:p>
      </dgm:t>
    </dgm:pt>
    <dgm:pt modelId="{3CC73758-10C1-47F8-AFA7-1A986D4DDD60}">
      <dgm:prSet phldrT="[Text]" phldr="0"/>
      <dgm:spPr/>
      <dgm:t>
        <a:bodyPr/>
        <a:lstStyle/>
        <a:p>
          <a:pPr algn="ctr">
            <a:defRPr b="1"/>
          </a:pPr>
          <a:r>
            <a:rPr lang="en-US" dirty="0">
              <a:solidFill>
                <a:schemeClr val="accent2">
                  <a:lumMod val="60000"/>
                  <a:lumOff val="40000"/>
                </a:schemeClr>
              </a:solidFill>
              <a:latin typeface="+mn-lt"/>
            </a:rPr>
            <a:t>3.</a:t>
          </a:r>
        </a:p>
      </dgm:t>
    </dgm:pt>
    <dgm:pt modelId="{FF6AE4B6-4A2F-49EE-9316-9AF55E77838B}" type="parTrans" cxnId="{4A69F85D-5C15-48FD-893A-B3050E1BADEB}">
      <dgm:prSet/>
      <dgm:spPr/>
      <dgm:t>
        <a:bodyPr/>
        <a:lstStyle/>
        <a:p>
          <a:pPr algn="ctr"/>
          <a:endParaRPr lang="en-US">
            <a:latin typeface="+mn-lt"/>
          </a:endParaRPr>
        </a:p>
      </dgm:t>
    </dgm:pt>
    <dgm:pt modelId="{D8170BBA-6035-4773-8431-FEDD687647FF}" type="sibTrans" cxnId="{4A69F85D-5C15-48FD-893A-B3050E1BADEB}">
      <dgm:prSet/>
      <dgm:spPr/>
      <dgm:t>
        <a:bodyPr/>
        <a:lstStyle/>
        <a:p>
          <a:pPr algn="ctr"/>
          <a:endParaRPr lang="en-US">
            <a:latin typeface="+mn-lt"/>
          </a:endParaRPr>
        </a:p>
      </dgm:t>
    </dgm:pt>
    <dgm:pt modelId="{FD9CA14A-483C-4869-B0C1-7C5FB7EEDBCC}">
      <dgm:prSet phldrT="[Text]" phldr="0" custT="1"/>
      <dgm:spPr/>
      <dgm:t>
        <a:bodyPr/>
        <a:lstStyle/>
        <a:p>
          <a:pPr algn="ctr"/>
          <a:r>
            <a:rPr lang="en-US" sz="1800" dirty="0">
              <a:latin typeface="+mn-lt"/>
            </a:rPr>
            <a:t> Key players</a:t>
          </a:r>
        </a:p>
      </dgm:t>
    </dgm:pt>
    <dgm:pt modelId="{8182A92F-45BA-4CD1-8E43-0B0810A50FEB}" type="parTrans" cxnId="{5EDA943F-300F-408A-A52E-3D5140FD5C22}">
      <dgm:prSet/>
      <dgm:spPr/>
      <dgm:t>
        <a:bodyPr/>
        <a:lstStyle/>
        <a:p>
          <a:pPr algn="ctr"/>
          <a:endParaRPr lang="en-US">
            <a:latin typeface="+mn-lt"/>
          </a:endParaRPr>
        </a:p>
      </dgm:t>
    </dgm:pt>
    <dgm:pt modelId="{914BB93C-EA8A-4B5B-8F06-30DA7C7F4B7B}" type="sibTrans" cxnId="{5EDA943F-300F-408A-A52E-3D5140FD5C22}">
      <dgm:prSet/>
      <dgm:spPr/>
      <dgm:t>
        <a:bodyPr/>
        <a:lstStyle/>
        <a:p>
          <a:pPr algn="ctr"/>
          <a:endParaRPr lang="en-US">
            <a:latin typeface="+mn-lt"/>
          </a:endParaRPr>
        </a:p>
      </dgm:t>
    </dgm:pt>
    <dgm:pt modelId="{D2FE027B-4161-41E1-B4D4-02AECB2E3FA0}">
      <dgm:prSet phldrT="[Text]" phldr="0"/>
      <dgm:spPr/>
      <dgm:t>
        <a:bodyPr/>
        <a:lstStyle/>
        <a:p>
          <a:pPr algn="ctr">
            <a:defRPr b="1"/>
          </a:pPr>
          <a:r>
            <a:rPr lang="en-US" dirty="0">
              <a:solidFill>
                <a:schemeClr val="accent2">
                  <a:lumMod val="60000"/>
                  <a:lumOff val="40000"/>
                </a:schemeClr>
              </a:solidFill>
              <a:latin typeface="+mn-lt"/>
            </a:rPr>
            <a:t>4.</a:t>
          </a:r>
        </a:p>
      </dgm:t>
    </dgm:pt>
    <dgm:pt modelId="{88680CFE-3CE0-4842-B3D3-716D3B671238}" type="parTrans" cxnId="{4F4F82A2-02F1-492B-96C1-46C070BEFCE3}">
      <dgm:prSet/>
      <dgm:spPr/>
      <dgm:t>
        <a:bodyPr/>
        <a:lstStyle/>
        <a:p>
          <a:pPr algn="ctr"/>
          <a:endParaRPr lang="en-US">
            <a:latin typeface="+mn-lt"/>
          </a:endParaRPr>
        </a:p>
      </dgm:t>
    </dgm:pt>
    <dgm:pt modelId="{4D59E06B-629C-40B5-96D3-423B7A56C945}" type="sibTrans" cxnId="{4F4F82A2-02F1-492B-96C1-46C070BEFCE3}">
      <dgm:prSet/>
      <dgm:spPr/>
      <dgm:t>
        <a:bodyPr/>
        <a:lstStyle/>
        <a:p>
          <a:pPr algn="ctr"/>
          <a:endParaRPr lang="en-US">
            <a:latin typeface="+mn-lt"/>
          </a:endParaRPr>
        </a:p>
      </dgm:t>
    </dgm:pt>
    <dgm:pt modelId="{2BE415B7-7185-4956-8487-237B40BC0EE5}">
      <dgm:prSet phldrT="[Text]" phldr="0" custT="1"/>
      <dgm:spPr/>
      <dgm:t>
        <a:bodyPr/>
        <a:lstStyle/>
        <a:p>
          <a:pPr algn="ctr"/>
          <a:r>
            <a:rPr lang="en-US" sz="1800" dirty="0">
              <a:latin typeface="+mn-lt"/>
            </a:rPr>
            <a:t>Trends and challenges</a:t>
          </a:r>
        </a:p>
      </dgm:t>
    </dgm:pt>
    <dgm:pt modelId="{A38E847E-0D1D-4F40-9A71-4D5999ADE08B}" type="parTrans" cxnId="{CB32A309-9CA9-4554-941D-519A91A9E733}">
      <dgm:prSet/>
      <dgm:spPr/>
      <dgm:t>
        <a:bodyPr/>
        <a:lstStyle/>
        <a:p>
          <a:pPr algn="ctr"/>
          <a:endParaRPr lang="en-US">
            <a:latin typeface="+mn-lt"/>
          </a:endParaRPr>
        </a:p>
      </dgm:t>
    </dgm:pt>
    <dgm:pt modelId="{F0D1C61C-E3F2-49BA-A2D8-C04A81308E5D}" type="sibTrans" cxnId="{CB32A309-9CA9-4554-941D-519A91A9E733}">
      <dgm:prSet/>
      <dgm:spPr/>
      <dgm:t>
        <a:bodyPr/>
        <a:lstStyle/>
        <a:p>
          <a:pPr algn="ctr"/>
          <a:endParaRPr lang="en-US">
            <a:latin typeface="+mn-lt"/>
          </a:endParaRPr>
        </a:p>
      </dgm:t>
    </dgm:pt>
    <dgm:pt modelId="{5E71F362-34DF-4EEC-92A3-0EFE450E05E4}">
      <dgm:prSet phldrT="[Text]" phldr="0" custT="1"/>
      <dgm:spPr/>
      <dgm:t>
        <a:bodyPr/>
        <a:lstStyle/>
        <a:p>
          <a:pPr algn="ctr"/>
          <a:r>
            <a:rPr lang="en-US" sz="1800" dirty="0">
              <a:latin typeface="+mn-lt"/>
            </a:rPr>
            <a:t>Film industry value chain</a:t>
          </a:r>
        </a:p>
      </dgm:t>
    </dgm:pt>
    <dgm:pt modelId="{B208B24A-E9FD-40A9-B764-FB7C2B7ED8B9}" type="sibTrans" cxnId="{B99CA6C9-28D1-4DDB-B8EC-AED73AD115CA}">
      <dgm:prSet/>
      <dgm:spPr/>
      <dgm:t>
        <a:bodyPr/>
        <a:lstStyle/>
        <a:p>
          <a:pPr algn="ctr"/>
          <a:endParaRPr lang="en-US">
            <a:latin typeface="+mn-lt"/>
          </a:endParaRPr>
        </a:p>
      </dgm:t>
    </dgm:pt>
    <dgm:pt modelId="{8E5EE4D1-908E-455C-B8B3-281AD42DEC9A}" type="parTrans" cxnId="{B99CA6C9-28D1-4DDB-B8EC-AED73AD115CA}">
      <dgm:prSet/>
      <dgm:spPr/>
      <dgm:t>
        <a:bodyPr/>
        <a:lstStyle/>
        <a:p>
          <a:pPr algn="ctr"/>
          <a:endParaRPr lang="en-US">
            <a:latin typeface="+mn-lt"/>
          </a:endParaRPr>
        </a:p>
      </dgm:t>
    </dgm:pt>
    <dgm:pt modelId="{9FFA803F-EA25-49D8-A073-96E9747E345F}" type="pres">
      <dgm:prSet presAssocID="{A66480AC-C0DE-4E5E-9ECD-9AE37E3FCB79}" presName="root" presStyleCnt="0">
        <dgm:presLayoutVars>
          <dgm:chMax/>
          <dgm:chPref/>
          <dgm:animLvl val="lvl"/>
        </dgm:presLayoutVars>
      </dgm:prSet>
      <dgm:spPr/>
    </dgm:pt>
    <dgm:pt modelId="{EE0E6265-BE99-48D1-8879-DB5A75D6D78E}" type="pres">
      <dgm:prSet presAssocID="{A66480AC-C0DE-4E5E-9ECD-9AE37E3FCB79}" presName="divider" presStyleLbl="fgAccFollowNode1" presStyleIdx="0" presStyleCnt="1"/>
      <dgm:spPr>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miter lim="800000"/>
          <a:tailEnd type="triangle" w="lg" len="lg"/>
        </a:ln>
        <a:effectLst/>
      </dgm:spPr>
    </dgm:pt>
    <dgm:pt modelId="{BDA8F949-88B8-486D-9E41-ABA1463A8926}" type="pres">
      <dgm:prSet presAssocID="{A66480AC-C0DE-4E5E-9ECD-9AE37E3FCB79}" presName="nodes" presStyleCnt="0">
        <dgm:presLayoutVars>
          <dgm:chMax/>
          <dgm:chPref/>
          <dgm:animLvl val="lvl"/>
        </dgm:presLayoutVars>
      </dgm:prSet>
      <dgm:spPr/>
    </dgm:pt>
    <dgm:pt modelId="{A41AEE8D-8763-4311-BB07-B499A93D76EA}" type="pres">
      <dgm:prSet presAssocID="{A8C03FBB-4A75-4460-AEA6-DEAEB9C61496}" presName="composite" presStyleCnt="0"/>
      <dgm:spPr/>
    </dgm:pt>
    <dgm:pt modelId="{FE5C7F33-9326-49FB-89A3-8A20163AD994}" type="pres">
      <dgm:prSet presAssocID="{A8C03FBB-4A75-4460-AEA6-DEAEB9C61496}" presName="L1TextContainer" presStyleLbl="revTx" presStyleIdx="0" presStyleCnt="4">
        <dgm:presLayoutVars>
          <dgm:chMax val="1"/>
          <dgm:chPref val="1"/>
          <dgm:bulletEnabled val="1"/>
        </dgm:presLayoutVars>
      </dgm:prSet>
      <dgm:spPr/>
    </dgm:pt>
    <dgm:pt modelId="{C51067AB-548D-47E7-B9DD-C7A4C9600F8C}" type="pres">
      <dgm:prSet presAssocID="{A8C03FBB-4A75-4460-AEA6-DEAEB9C61496}" presName="L2TextContainerWrapper" presStyleCnt="0">
        <dgm:presLayoutVars>
          <dgm:chMax val="0"/>
          <dgm:chPref val="0"/>
          <dgm:bulletEnabled val="1"/>
        </dgm:presLayoutVars>
      </dgm:prSet>
      <dgm:spPr/>
    </dgm:pt>
    <dgm:pt modelId="{BA29120C-7C6B-4F62-9079-4AD528BC0744}" type="pres">
      <dgm:prSet presAssocID="{A8C03FBB-4A75-4460-AEA6-DEAEB9C61496}" presName="L2TextContainer" presStyleLbl="bgAcc1" presStyleIdx="0" presStyleCnt="4"/>
      <dgm:spPr/>
    </dgm:pt>
    <dgm:pt modelId="{617B6CDA-9351-44EF-9011-41758FE93851}" type="pres">
      <dgm:prSet presAssocID="{A8C03FBB-4A75-4460-AEA6-DEAEB9C61496}" presName="FlexibleEmptyPlaceHolder" presStyleCnt="0"/>
      <dgm:spPr/>
    </dgm:pt>
    <dgm:pt modelId="{A95DB80B-444A-4D69-B205-3A801BB8524A}" type="pres">
      <dgm:prSet presAssocID="{A8C03FBB-4A75-4460-AEA6-DEAEB9C61496}" presName="ConnectLine" presStyleLbl="sibTrans1D1" presStyleIdx="0" presStyleCnt="4"/>
      <dgm:spPr>
        <a:noFill/>
        <a:ln w="6350" cap="flat" cmpd="sng" algn="ctr">
          <a:solidFill>
            <a:schemeClr val="accent2">
              <a:hueOff val="0"/>
              <a:satOff val="0"/>
              <a:lumOff val="0"/>
              <a:alphaOff val="0"/>
            </a:schemeClr>
          </a:solidFill>
          <a:prstDash val="dash"/>
          <a:miter lim="800000"/>
        </a:ln>
        <a:effectLst/>
      </dgm:spPr>
    </dgm:pt>
    <dgm:pt modelId="{FA19A0AA-8B0B-4AA8-A80D-08CFFDD3F112}" type="pres">
      <dgm:prSet presAssocID="{A8C03FBB-4A75-4460-AEA6-DEAEB9C61496}" presName="ConnectorPoint" presStyleLbl="alignNode1" presStyleIdx="0" presStyleCnt="4"/>
      <dgm:spPr/>
    </dgm:pt>
    <dgm:pt modelId="{C298CC98-EF08-4D23-94A2-F58DEE6D7DE4}" type="pres">
      <dgm:prSet presAssocID="{A8C03FBB-4A75-4460-AEA6-DEAEB9C61496}" presName="EmptyPlaceHolder" presStyleCnt="0"/>
      <dgm:spPr/>
    </dgm:pt>
    <dgm:pt modelId="{F3D981F8-7433-4E93-99E6-2B447306B973}" type="pres">
      <dgm:prSet presAssocID="{67361508-930A-4A23-8CFC-BB56DA645C3C}" presName="spaceBetweenRectangles" presStyleCnt="0"/>
      <dgm:spPr/>
    </dgm:pt>
    <dgm:pt modelId="{7D29DFA7-018B-45C9-AC1C-5CFC82FEE150}" type="pres">
      <dgm:prSet presAssocID="{91969DED-4CB8-4A14-A50B-3F7B848E46B5}" presName="composite" presStyleCnt="0"/>
      <dgm:spPr/>
    </dgm:pt>
    <dgm:pt modelId="{60D0713D-AF69-4AF8-B071-F65622790886}" type="pres">
      <dgm:prSet presAssocID="{91969DED-4CB8-4A14-A50B-3F7B848E46B5}" presName="L1TextContainer" presStyleLbl="revTx" presStyleIdx="1" presStyleCnt="4">
        <dgm:presLayoutVars>
          <dgm:chMax val="1"/>
          <dgm:chPref val="1"/>
          <dgm:bulletEnabled val="1"/>
        </dgm:presLayoutVars>
      </dgm:prSet>
      <dgm:spPr/>
    </dgm:pt>
    <dgm:pt modelId="{5DAA1547-FEA7-4F69-96D3-0E3A07601B1E}" type="pres">
      <dgm:prSet presAssocID="{91969DED-4CB8-4A14-A50B-3F7B848E46B5}" presName="L2TextContainerWrapper" presStyleCnt="0">
        <dgm:presLayoutVars>
          <dgm:chMax val="0"/>
          <dgm:chPref val="0"/>
          <dgm:bulletEnabled val="1"/>
        </dgm:presLayoutVars>
      </dgm:prSet>
      <dgm:spPr/>
    </dgm:pt>
    <dgm:pt modelId="{DADAA0C9-3E42-4088-8622-30E9F6EA139A}" type="pres">
      <dgm:prSet presAssocID="{91969DED-4CB8-4A14-A50B-3F7B848E46B5}" presName="L2TextContainer" presStyleLbl="bgAcc1" presStyleIdx="1" presStyleCnt="4"/>
      <dgm:spPr/>
    </dgm:pt>
    <dgm:pt modelId="{D2E61EE0-F306-43AF-AFF9-74A14B9CF379}" type="pres">
      <dgm:prSet presAssocID="{91969DED-4CB8-4A14-A50B-3F7B848E46B5}" presName="FlexibleEmptyPlaceHolder" presStyleCnt="0"/>
      <dgm:spPr/>
    </dgm:pt>
    <dgm:pt modelId="{DBD74D6B-057A-432C-9067-BF618C19EB2A}" type="pres">
      <dgm:prSet presAssocID="{91969DED-4CB8-4A14-A50B-3F7B848E46B5}" presName="ConnectLine" presStyleLbl="sibTrans1D1" presStyleIdx="1" presStyleCnt="4"/>
      <dgm:spPr>
        <a:noFill/>
        <a:ln w="6350" cap="flat" cmpd="sng" algn="ctr">
          <a:solidFill>
            <a:schemeClr val="accent2">
              <a:hueOff val="0"/>
              <a:satOff val="0"/>
              <a:lumOff val="0"/>
              <a:alphaOff val="0"/>
            </a:schemeClr>
          </a:solidFill>
          <a:prstDash val="dash"/>
          <a:miter lim="800000"/>
        </a:ln>
        <a:effectLst/>
      </dgm:spPr>
    </dgm:pt>
    <dgm:pt modelId="{0F979253-FD39-4920-BFCA-78C564B167EA}" type="pres">
      <dgm:prSet presAssocID="{91969DED-4CB8-4A14-A50B-3F7B848E46B5}" presName="ConnectorPoint" presStyleLbl="alignNode1" presStyleIdx="1" presStyleCnt="4"/>
      <dgm:spPr/>
    </dgm:pt>
    <dgm:pt modelId="{C9B4B298-E04C-4317-856D-E345FE5EC64B}" type="pres">
      <dgm:prSet presAssocID="{91969DED-4CB8-4A14-A50B-3F7B848E46B5}" presName="EmptyPlaceHolder" presStyleCnt="0"/>
      <dgm:spPr/>
    </dgm:pt>
    <dgm:pt modelId="{9B636147-AF19-40E0-BE7D-3BE8148CC024}" type="pres">
      <dgm:prSet presAssocID="{81CA8AA2-C0C3-4381-BA8B-413EDD578B83}" presName="spaceBetweenRectangles" presStyleCnt="0"/>
      <dgm:spPr/>
    </dgm:pt>
    <dgm:pt modelId="{76CB18D4-86E2-467C-A2CF-3ED9EFE66BEA}" type="pres">
      <dgm:prSet presAssocID="{3CC73758-10C1-47F8-AFA7-1A986D4DDD60}" presName="composite" presStyleCnt="0"/>
      <dgm:spPr/>
    </dgm:pt>
    <dgm:pt modelId="{E712D073-0B15-4887-9DCE-A27BCACBC178}" type="pres">
      <dgm:prSet presAssocID="{3CC73758-10C1-47F8-AFA7-1A986D4DDD60}" presName="L1TextContainer" presStyleLbl="revTx" presStyleIdx="2" presStyleCnt="4">
        <dgm:presLayoutVars>
          <dgm:chMax val="1"/>
          <dgm:chPref val="1"/>
          <dgm:bulletEnabled val="1"/>
        </dgm:presLayoutVars>
      </dgm:prSet>
      <dgm:spPr/>
    </dgm:pt>
    <dgm:pt modelId="{4C57E835-21E8-44E9-8CE3-1E2D478ECB2B}" type="pres">
      <dgm:prSet presAssocID="{3CC73758-10C1-47F8-AFA7-1A986D4DDD60}" presName="L2TextContainerWrapper" presStyleCnt="0">
        <dgm:presLayoutVars>
          <dgm:chMax val="0"/>
          <dgm:chPref val="0"/>
          <dgm:bulletEnabled val="1"/>
        </dgm:presLayoutVars>
      </dgm:prSet>
      <dgm:spPr/>
    </dgm:pt>
    <dgm:pt modelId="{E0D48281-565D-47A3-9B6C-576231178549}" type="pres">
      <dgm:prSet presAssocID="{3CC73758-10C1-47F8-AFA7-1A986D4DDD60}" presName="L2TextContainer" presStyleLbl="bgAcc1" presStyleIdx="2" presStyleCnt="4"/>
      <dgm:spPr/>
    </dgm:pt>
    <dgm:pt modelId="{E0365E95-CAD6-4660-956D-E490447A5CB4}" type="pres">
      <dgm:prSet presAssocID="{3CC73758-10C1-47F8-AFA7-1A986D4DDD60}" presName="FlexibleEmptyPlaceHolder" presStyleCnt="0"/>
      <dgm:spPr/>
    </dgm:pt>
    <dgm:pt modelId="{DCAE8A46-752C-4E82-84CE-E790E1F2918E}" type="pres">
      <dgm:prSet presAssocID="{3CC73758-10C1-47F8-AFA7-1A986D4DDD60}" presName="ConnectLine" presStyleLbl="sibTrans1D1" presStyleIdx="2" presStyleCnt="4"/>
      <dgm:spPr>
        <a:noFill/>
        <a:ln w="6350" cap="flat" cmpd="sng" algn="ctr">
          <a:solidFill>
            <a:schemeClr val="accent2">
              <a:hueOff val="0"/>
              <a:satOff val="0"/>
              <a:lumOff val="0"/>
              <a:alphaOff val="0"/>
            </a:schemeClr>
          </a:solidFill>
          <a:prstDash val="dash"/>
          <a:miter lim="800000"/>
        </a:ln>
        <a:effectLst/>
      </dgm:spPr>
    </dgm:pt>
    <dgm:pt modelId="{B6459BF8-D2C3-4018-9C28-98667DC203F4}" type="pres">
      <dgm:prSet presAssocID="{3CC73758-10C1-47F8-AFA7-1A986D4DDD60}" presName="ConnectorPoint" presStyleLbl="alignNode1" presStyleIdx="2" presStyleCnt="4"/>
      <dgm:spPr/>
    </dgm:pt>
    <dgm:pt modelId="{EAB0CCC2-BFF9-432D-BA8E-7ECAF2D92AF2}" type="pres">
      <dgm:prSet presAssocID="{3CC73758-10C1-47F8-AFA7-1A986D4DDD60}" presName="EmptyPlaceHolder" presStyleCnt="0"/>
      <dgm:spPr/>
    </dgm:pt>
    <dgm:pt modelId="{07073103-04B7-4C74-9AC8-048764100B10}" type="pres">
      <dgm:prSet presAssocID="{D8170BBA-6035-4773-8431-FEDD687647FF}" presName="spaceBetweenRectangles" presStyleCnt="0"/>
      <dgm:spPr/>
    </dgm:pt>
    <dgm:pt modelId="{C68762A5-E9DF-484F-B385-6C7E07325E98}" type="pres">
      <dgm:prSet presAssocID="{D2FE027B-4161-41E1-B4D4-02AECB2E3FA0}" presName="composite" presStyleCnt="0"/>
      <dgm:spPr/>
    </dgm:pt>
    <dgm:pt modelId="{F782935D-BBBD-4420-826A-F71C517659B6}" type="pres">
      <dgm:prSet presAssocID="{D2FE027B-4161-41E1-B4D4-02AECB2E3FA0}" presName="L1TextContainer" presStyleLbl="revTx" presStyleIdx="3" presStyleCnt="4">
        <dgm:presLayoutVars>
          <dgm:chMax val="1"/>
          <dgm:chPref val="1"/>
          <dgm:bulletEnabled val="1"/>
        </dgm:presLayoutVars>
      </dgm:prSet>
      <dgm:spPr/>
    </dgm:pt>
    <dgm:pt modelId="{3C71E446-482E-4CAC-8D42-2D4AC020412B}" type="pres">
      <dgm:prSet presAssocID="{D2FE027B-4161-41E1-B4D4-02AECB2E3FA0}" presName="L2TextContainerWrapper" presStyleCnt="0">
        <dgm:presLayoutVars>
          <dgm:chMax val="0"/>
          <dgm:chPref val="0"/>
          <dgm:bulletEnabled val="1"/>
        </dgm:presLayoutVars>
      </dgm:prSet>
      <dgm:spPr/>
    </dgm:pt>
    <dgm:pt modelId="{6C3A59BD-6D45-4573-B098-8CB5207F194D}" type="pres">
      <dgm:prSet presAssocID="{D2FE027B-4161-41E1-B4D4-02AECB2E3FA0}" presName="L2TextContainer" presStyleLbl="bgAcc1" presStyleIdx="3" presStyleCnt="4"/>
      <dgm:spPr/>
    </dgm:pt>
    <dgm:pt modelId="{8EB042C8-D666-4667-A1E4-E0C87151B72F}" type="pres">
      <dgm:prSet presAssocID="{D2FE027B-4161-41E1-B4D4-02AECB2E3FA0}" presName="FlexibleEmptyPlaceHolder" presStyleCnt="0"/>
      <dgm:spPr/>
    </dgm:pt>
    <dgm:pt modelId="{086FB9B1-82B2-4197-8B33-6E7FF94F8D2E}" type="pres">
      <dgm:prSet presAssocID="{D2FE027B-4161-41E1-B4D4-02AECB2E3FA0}" presName="ConnectLine" presStyleLbl="sibTrans1D1" presStyleIdx="3" presStyleCnt="4"/>
      <dgm:spPr>
        <a:noFill/>
        <a:ln w="6350" cap="flat" cmpd="sng" algn="ctr">
          <a:solidFill>
            <a:schemeClr val="accent2">
              <a:hueOff val="0"/>
              <a:satOff val="0"/>
              <a:lumOff val="0"/>
              <a:alphaOff val="0"/>
            </a:schemeClr>
          </a:solidFill>
          <a:prstDash val="dash"/>
          <a:miter lim="800000"/>
        </a:ln>
        <a:effectLst/>
      </dgm:spPr>
    </dgm:pt>
    <dgm:pt modelId="{3F359E8B-7C7E-4FD9-B106-36CCBFC731D5}" type="pres">
      <dgm:prSet presAssocID="{D2FE027B-4161-41E1-B4D4-02AECB2E3FA0}" presName="ConnectorPoint" presStyleLbl="alignNode1" presStyleIdx="3" presStyleCnt="4"/>
      <dgm:spPr/>
    </dgm:pt>
    <dgm:pt modelId="{34434334-A935-4057-946F-93B826088F38}" type="pres">
      <dgm:prSet presAssocID="{D2FE027B-4161-41E1-B4D4-02AECB2E3FA0}" presName="EmptyPlaceHolder" presStyleCnt="0"/>
      <dgm:spPr/>
    </dgm:pt>
  </dgm:ptLst>
  <dgm:cxnLst>
    <dgm:cxn modelId="{CB32A309-9CA9-4554-941D-519A91A9E733}" srcId="{D2FE027B-4161-41E1-B4D4-02AECB2E3FA0}" destId="{2BE415B7-7185-4956-8487-237B40BC0EE5}" srcOrd="0" destOrd="0" parTransId="{A38E847E-0D1D-4F40-9A71-4D5999ADE08B}" sibTransId="{F0D1C61C-E3F2-49BA-A2D8-C04A81308E5D}"/>
    <dgm:cxn modelId="{64516513-C9B3-4B52-A434-6178ACAB3599}" type="presOf" srcId="{91969DED-4CB8-4A14-A50B-3F7B848E46B5}" destId="{60D0713D-AF69-4AF8-B071-F65622790886}" srcOrd="0" destOrd="0" presId="urn:microsoft.com/office/officeart/2016/7/layout/BasicTimeline"/>
    <dgm:cxn modelId="{3760A536-08D8-4D45-9A8D-A21E58E17F8A}" type="presOf" srcId="{D2FE027B-4161-41E1-B4D4-02AECB2E3FA0}" destId="{F782935D-BBBD-4420-826A-F71C517659B6}" srcOrd="0" destOrd="0" presId="urn:microsoft.com/office/officeart/2016/7/layout/BasicTimeline"/>
    <dgm:cxn modelId="{5EDA943F-300F-408A-A52E-3D5140FD5C22}" srcId="{3CC73758-10C1-47F8-AFA7-1A986D4DDD60}" destId="{FD9CA14A-483C-4869-B0C1-7C5FB7EEDBCC}" srcOrd="0" destOrd="0" parTransId="{8182A92F-45BA-4CD1-8E43-0B0810A50FEB}" sibTransId="{914BB93C-EA8A-4B5B-8F06-30DA7C7F4B7B}"/>
    <dgm:cxn modelId="{4A69F85D-5C15-48FD-893A-B3050E1BADEB}" srcId="{A66480AC-C0DE-4E5E-9ECD-9AE37E3FCB79}" destId="{3CC73758-10C1-47F8-AFA7-1A986D4DDD60}" srcOrd="2" destOrd="0" parTransId="{FF6AE4B6-4A2F-49EE-9316-9AF55E77838B}" sibTransId="{D8170BBA-6035-4773-8431-FEDD687647FF}"/>
    <dgm:cxn modelId="{D3D81948-D963-4D1E-AE16-9705EAF510FC}" srcId="{A66480AC-C0DE-4E5E-9ECD-9AE37E3FCB79}" destId="{A8C03FBB-4A75-4460-AEA6-DEAEB9C61496}" srcOrd="0" destOrd="0" parTransId="{4E972F7F-4B1B-47AA-A25B-1FFC561F1C76}" sibTransId="{67361508-930A-4A23-8CFC-BB56DA645C3C}"/>
    <dgm:cxn modelId="{41643976-DEF5-44B7-B9E7-888F3AEFC45F}" type="presOf" srcId="{3CC73758-10C1-47F8-AFA7-1A986D4DDD60}" destId="{E712D073-0B15-4887-9DCE-A27BCACBC178}" srcOrd="0" destOrd="0" presId="urn:microsoft.com/office/officeart/2016/7/layout/BasicTimeline"/>
    <dgm:cxn modelId="{2D36C892-88AC-490F-8E33-2C73C0E22FF5}" type="presOf" srcId="{2BE415B7-7185-4956-8487-237B40BC0EE5}" destId="{6C3A59BD-6D45-4573-B098-8CB5207F194D}" srcOrd="0" destOrd="0" presId="urn:microsoft.com/office/officeart/2016/7/layout/BasicTimeline"/>
    <dgm:cxn modelId="{E5C7B693-D4EE-4A4E-97D1-4621CA0D3E91}" type="presOf" srcId="{A8C03FBB-4A75-4460-AEA6-DEAEB9C61496}" destId="{FE5C7F33-9326-49FB-89A3-8A20163AD994}" srcOrd="0" destOrd="0" presId="urn:microsoft.com/office/officeart/2016/7/layout/BasicTimeline"/>
    <dgm:cxn modelId="{4F4F82A2-02F1-492B-96C1-46C070BEFCE3}" srcId="{A66480AC-C0DE-4E5E-9ECD-9AE37E3FCB79}" destId="{D2FE027B-4161-41E1-B4D4-02AECB2E3FA0}" srcOrd="3" destOrd="0" parTransId="{88680CFE-3CE0-4842-B3D3-716D3B671238}" sibTransId="{4D59E06B-629C-40B5-96D3-423B7A56C945}"/>
    <dgm:cxn modelId="{4CE397A6-DB48-4AAE-BCFB-3D992789379D}" type="presOf" srcId="{5E71F362-34DF-4EEC-92A3-0EFE450E05E4}" destId="{BA29120C-7C6B-4F62-9079-4AD528BC0744}" srcOrd="0" destOrd="0" presId="urn:microsoft.com/office/officeart/2016/7/layout/BasicTimeline"/>
    <dgm:cxn modelId="{B99CA6C9-28D1-4DDB-B8EC-AED73AD115CA}" srcId="{A8C03FBB-4A75-4460-AEA6-DEAEB9C61496}" destId="{5E71F362-34DF-4EEC-92A3-0EFE450E05E4}" srcOrd="0" destOrd="0" parTransId="{8E5EE4D1-908E-455C-B8B3-281AD42DEC9A}" sibTransId="{B208B24A-E9FD-40A9-B764-FB7C2B7ED8B9}"/>
    <dgm:cxn modelId="{537F2ED0-8BD0-4AD5-B60D-89B660EDA1AC}" srcId="{A66480AC-C0DE-4E5E-9ECD-9AE37E3FCB79}" destId="{91969DED-4CB8-4A14-A50B-3F7B848E46B5}" srcOrd="1" destOrd="0" parTransId="{441CD73D-85E1-42A6-BCF8-362A3247E2F3}" sibTransId="{81CA8AA2-C0C3-4381-BA8B-413EDD578B83}"/>
    <dgm:cxn modelId="{403E30EA-CA23-4A5A-9D22-DF82F93CFF08}" type="presOf" srcId="{A66480AC-C0DE-4E5E-9ECD-9AE37E3FCB79}" destId="{9FFA803F-EA25-49D8-A073-96E9747E345F}" srcOrd="0" destOrd="0" presId="urn:microsoft.com/office/officeart/2016/7/layout/BasicTimeline"/>
    <dgm:cxn modelId="{252B4FF4-6466-43C7-8436-08B55881B5BC}" type="presOf" srcId="{FD9CA14A-483C-4869-B0C1-7C5FB7EEDBCC}" destId="{E0D48281-565D-47A3-9B6C-576231178549}" srcOrd="0" destOrd="0" presId="urn:microsoft.com/office/officeart/2016/7/layout/BasicTimeline"/>
    <dgm:cxn modelId="{9488AFF6-9066-454E-B3C3-57C8BC68F549}" type="presOf" srcId="{8A04F340-E8E1-4146-9905-E7ADCAEAABD7}" destId="{DADAA0C9-3E42-4088-8622-30E9F6EA139A}" srcOrd="0" destOrd="0" presId="urn:microsoft.com/office/officeart/2016/7/layout/BasicTimeline"/>
    <dgm:cxn modelId="{E636BFFB-0404-4D4B-B3F0-C64FDFD9DDEF}" srcId="{91969DED-4CB8-4A14-A50B-3F7B848E46B5}" destId="{8A04F340-E8E1-4146-9905-E7ADCAEAABD7}" srcOrd="0" destOrd="0" parTransId="{4EBD5EC2-45ED-4ED6-8376-97D155A911AE}" sibTransId="{F9CD2A04-6A34-4104-A971-391788B88F55}"/>
    <dgm:cxn modelId="{9C5E351C-4F83-42C9-8766-363923817116}" type="presParOf" srcId="{9FFA803F-EA25-49D8-A073-96E9747E345F}" destId="{EE0E6265-BE99-48D1-8879-DB5A75D6D78E}" srcOrd="0" destOrd="0" presId="urn:microsoft.com/office/officeart/2016/7/layout/BasicTimeline"/>
    <dgm:cxn modelId="{F4A239D2-791C-4FA7-8885-B0E1A7FEAC48}" type="presParOf" srcId="{9FFA803F-EA25-49D8-A073-96E9747E345F}" destId="{BDA8F949-88B8-486D-9E41-ABA1463A8926}" srcOrd="1" destOrd="0" presId="urn:microsoft.com/office/officeart/2016/7/layout/BasicTimeline"/>
    <dgm:cxn modelId="{14D4DBE1-C56F-48BE-A66B-2B0E85E7B755}" type="presParOf" srcId="{BDA8F949-88B8-486D-9E41-ABA1463A8926}" destId="{A41AEE8D-8763-4311-BB07-B499A93D76EA}" srcOrd="0" destOrd="0" presId="urn:microsoft.com/office/officeart/2016/7/layout/BasicTimeline"/>
    <dgm:cxn modelId="{2868F0B4-2D8C-4E60-A800-D7753FFE1445}" type="presParOf" srcId="{A41AEE8D-8763-4311-BB07-B499A93D76EA}" destId="{FE5C7F33-9326-49FB-89A3-8A20163AD994}" srcOrd="0" destOrd="0" presId="urn:microsoft.com/office/officeart/2016/7/layout/BasicTimeline"/>
    <dgm:cxn modelId="{6F72394A-7E16-45AE-B5C9-6D1224450F0E}" type="presParOf" srcId="{A41AEE8D-8763-4311-BB07-B499A93D76EA}" destId="{C51067AB-548D-47E7-B9DD-C7A4C9600F8C}" srcOrd="1" destOrd="0" presId="urn:microsoft.com/office/officeart/2016/7/layout/BasicTimeline"/>
    <dgm:cxn modelId="{2BF023E2-BD82-4543-9797-FF9FAF55B2A5}" type="presParOf" srcId="{C51067AB-548D-47E7-B9DD-C7A4C9600F8C}" destId="{BA29120C-7C6B-4F62-9079-4AD528BC0744}" srcOrd="0" destOrd="0" presId="urn:microsoft.com/office/officeart/2016/7/layout/BasicTimeline"/>
    <dgm:cxn modelId="{2E1DF8FC-1E3D-407B-8B7F-074787FD4D73}" type="presParOf" srcId="{C51067AB-548D-47E7-B9DD-C7A4C9600F8C}" destId="{617B6CDA-9351-44EF-9011-41758FE93851}" srcOrd="1" destOrd="0" presId="urn:microsoft.com/office/officeart/2016/7/layout/BasicTimeline"/>
    <dgm:cxn modelId="{4C3C8707-33EB-4053-85D9-0C1CF04E32CD}" type="presParOf" srcId="{A41AEE8D-8763-4311-BB07-B499A93D76EA}" destId="{A95DB80B-444A-4D69-B205-3A801BB8524A}" srcOrd="2" destOrd="0" presId="urn:microsoft.com/office/officeart/2016/7/layout/BasicTimeline"/>
    <dgm:cxn modelId="{1FE3BD8D-0AF3-46A6-AB51-EDAEC9EB4D89}" type="presParOf" srcId="{A41AEE8D-8763-4311-BB07-B499A93D76EA}" destId="{FA19A0AA-8B0B-4AA8-A80D-08CFFDD3F112}" srcOrd="3" destOrd="0" presId="urn:microsoft.com/office/officeart/2016/7/layout/BasicTimeline"/>
    <dgm:cxn modelId="{B5FDF500-80BD-45C8-BBEB-575AA1DAADE7}" type="presParOf" srcId="{A41AEE8D-8763-4311-BB07-B499A93D76EA}" destId="{C298CC98-EF08-4D23-94A2-F58DEE6D7DE4}" srcOrd="4" destOrd="0" presId="urn:microsoft.com/office/officeart/2016/7/layout/BasicTimeline"/>
    <dgm:cxn modelId="{90EDA9D9-5363-433C-811E-5513B52588D1}" type="presParOf" srcId="{BDA8F949-88B8-486D-9E41-ABA1463A8926}" destId="{F3D981F8-7433-4E93-99E6-2B447306B973}" srcOrd="1" destOrd="0" presId="urn:microsoft.com/office/officeart/2016/7/layout/BasicTimeline"/>
    <dgm:cxn modelId="{7935889E-4736-4C7F-8622-A330C126F16B}" type="presParOf" srcId="{BDA8F949-88B8-486D-9E41-ABA1463A8926}" destId="{7D29DFA7-018B-45C9-AC1C-5CFC82FEE150}" srcOrd="2" destOrd="0" presId="urn:microsoft.com/office/officeart/2016/7/layout/BasicTimeline"/>
    <dgm:cxn modelId="{EB2658D4-3F40-4748-AE39-624B8E620A96}" type="presParOf" srcId="{7D29DFA7-018B-45C9-AC1C-5CFC82FEE150}" destId="{60D0713D-AF69-4AF8-B071-F65622790886}" srcOrd="0" destOrd="0" presId="urn:microsoft.com/office/officeart/2016/7/layout/BasicTimeline"/>
    <dgm:cxn modelId="{51E99B0B-8CC3-4BC2-8250-4C73AF5F12E8}" type="presParOf" srcId="{7D29DFA7-018B-45C9-AC1C-5CFC82FEE150}" destId="{5DAA1547-FEA7-4F69-96D3-0E3A07601B1E}" srcOrd="1" destOrd="0" presId="urn:microsoft.com/office/officeart/2016/7/layout/BasicTimeline"/>
    <dgm:cxn modelId="{9826AAC2-4AE6-4C22-826D-5672547E59BD}" type="presParOf" srcId="{5DAA1547-FEA7-4F69-96D3-0E3A07601B1E}" destId="{DADAA0C9-3E42-4088-8622-30E9F6EA139A}" srcOrd="0" destOrd="0" presId="urn:microsoft.com/office/officeart/2016/7/layout/BasicTimeline"/>
    <dgm:cxn modelId="{EC270DFB-5C5B-40C9-8196-FC46A9C21D19}" type="presParOf" srcId="{5DAA1547-FEA7-4F69-96D3-0E3A07601B1E}" destId="{D2E61EE0-F306-43AF-AFF9-74A14B9CF379}" srcOrd="1" destOrd="0" presId="urn:microsoft.com/office/officeart/2016/7/layout/BasicTimeline"/>
    <dgm:cxn modelId="{CB792D24-F02F-48C4-AC1D-366893851161}" type="presParOf" srcId="{7D29DFA7-018B-45C9-AC1C-5CFC82FEE150}" destId="{DBD74D6B-057A-432C-9067-BF618C19EB2A}" srcOrd="2" destOrd="0" presId="urn:microsoft.com/office/officeart/2016/7/layout/BasicTimeline"/>
    <dgm:cxn modelId="{0B13E8C1-0B1E-425B-8D83-92D34782753B}" type="presParOf" srcId="{7D29DFA7-018B-45C9-AC1C-5CFC82FEE150}" destId="{0F979253-FD39-4920-BFCA-78C564B167EA}" srcOrd="3" destOrd="0" presId="urn:microsoft.com/office/officeart/2016/7/layout/BasicTimeline"/>
    <dgm:cxn modelId="{6B60A5F4-2BAC-4F3F-A227-CB4F69F166D3}" type="presParOf" srcId="{7D29DFA7-018B-45C9-AC1C-5CFC82FEE150}" destId="{C9B4B298-E04C-4317-856D-E345FE5EC64B}" srcOrd="4" destOrd="0" presId="urn:microsoft.com/office/officeart/2016/7/layout/BasicTimeline"/>
    <dgm:cxn modelId="{F632D135-41E2-43A9-9B84-8A9C50BA663F}" type="presParOf" srcId="{BDA8F949-88B8-486D-9E41-ABA1463A8926}" destId="{9B636147-AF19-40E0-BE7D-3BE8148CC024}" srcOrd="3" destOrd="0" presId="urn:microsoft.com/office/officeart/2016/7/layout/BasicTimeline"/>
    <dgm:cxn modelId="{3411521A-E802-4A42-B7EC-D46E6B3B7C96}" type="presParOf" srcId="{BDA8F949-88B8-486D-9E41-ABA1463A8926}" destId="{76CB18D4-86E2-467C-A2CF-3ED9EFE66BEA}" srcOrd="4" destOrd="0" presId="urn:microsoft.com/office/officeart/2016/7/layout/BasicTimeline"/>
    <dgm:cxn modelId="{88CD890C-B8E8-4CDA-B032-3A9A3F32FD79}" type="presParOf" srcId="{76CB18D4-86E2-467C-A2CF-3ED9EFE66BEA}" destId="{E712D073-0B15-4887-9DCE-A27BCACBC178}" srcOrd="0" destOrd="0" presId="urn:microsoft.com/office/officeart/2016/7/layout/BasicTimeline"/>
    <dgm:cxn modelId="{AB1754FF-81F0-4ADB-A662-440DA0FBE430}" type="presParOf" srcId="{76CB18D4-86E2-467C-A2CF-3ED9EFE66BEA}" destId="{4C57E835-21E8-44E9-8CE3-1E2D478ECB2B}" srcOrd="1" destOrd="0" presId="urn:microsoft.com/office/officeart/2016/7/layout/BasicTimeline"/>
    <dgm:cxn modelId="{03EB58B1-E5D1-49BD-8FE7-FF1A8E5CDD51}" type="presParOf" srcId="{4C57E835-21E8-44E9-8CE3-1E2D478ECB2B}" destId="{E0D48281-565D-47A3-9B6C-576231178549}" srcOrd="0" destOrd="0" presId="urn:microsoft.com/office/officeart/2016/7/layout/BasicTimeline"/>
    <dgm:cxn modelId="{C7D8A92C-6CBF-4FA3-931B-5668E18C280C}" type="presParOf" srcId="{4C57E835-21E8-44E9-8CE3-1E2D478ECB2B}" destId="{E0365E95-CAD6-4660-956D-E490447A5CB4}" srcOrd="1" destOrd="0" presId="urn:microsoft.com/office/officeart/2016/7/layout/BasicTimeline"/>
    <dgm:cxn modelId="{57009207-8976-4EFD-876A-EF1C91AB599A}" type="presParOf" srcId="{76CB18D4-86E2-467C-A2CF-3ED9EFE66BEA}" destId="{DCAE8A46-752C-4E82-84CE-E790E1F2918E}" srcOrd="2" destOrd="0" presId="urn:microsoft.com/office/officeart/2016/7/layout/BasicTimeline"/>
    <dgm:cxn modelId="{A5FB4889-2275-4DD2-ADF0-583A5D1AE1ED}" type="presParOf" srcId="{76CB18D4-86E2-467C-A2CF-3ED9EFE66BEA}" destId="{B6459BF8-D2C3-4018-9C28-98667DC203F4}" srcOrd="3" destOrd="0" presId="urn:microsoft.com/office/officeart/2016/7/layout/BasicTimeline"/>
    <dgm:cxn modelId="{8B3418BE-680A-4C04-AD26-F21B02D832B0}" type="presParOf" srcId="{76CB18D4-86E2-467C-A2CF-3ED9EFE66BEA}" destId="{EAB0CCC2-BFF9-432D-BA8E-7ECAF2D92AF2}" srcOrd="4" destOrd="0" presId="urn:microsoft.com/office/officeart/2016/7/layout/BasicTimeline"/>
    <dgm:cxn modelId="{A9042F53-7838-4B89-A14A-DC86E7759451}" type="presParOf" srcId="{BDA8F949-88B8-486D-9E41-ABA1463A8926}" destId="{07073103-04B7-4C74-9AC8-048764100B10}" srcOrd="5" destOrd="0" presId="urn:microsoft.com/office/officeart/2016/7/layout/BasicTimeline"/>
    <dgm:cxn modelId="{5290B18C-985B-476F-80AB-B000D2E28F60}" type="presParOf" srcId="{BDA8F949-88B8-486D-9E41-ABA1463A8926}" destId="{C68762A5-E9DF-484F-B385-6C7E07325E98}" srcOrd="6" destOrd="0" presId="urn:microsoft.com/office/officeart/2016/7/layout/BasicTimeline"/>
    <dgm:cxn modelId="{819C616E-63F8-4599-9A66-512521E8E9F5}" type="presParOf" srcId="{C68762A5-E9DF-484F-B385-6C7E07325E98}" destId="{F782935D-BBBD-4420-826A-F71C517659B6}" srcOrd="0" destOrd="0" presId="urn:microsoft.com/office/officeart/2016/7/layout/BasicTimeline"/>
    <dgm:cxn modelId="{8C54E232-1B89-4DC9-8E05-4736E6F4C528}" type="presParOf" srcId="{C68762A5-E9DF-484F-B385-6C7E07325E98}" destId="{3C71E446-482E-4CAC-8D42-2D4AC020412B}" srcOrd="1" destOrd="0" presId="urn:microsoft.com/office/officeart/2016/7/layout/BasicTimeline"/>
    <dgm:cxn modelId="{BC353777-539A-4864-BB21-346D8C4360C1}" type="presParOf" srcId="{3C71E446-482E-4CAC-8D42-2D4AC020412B}" destId="{6C3A59BD-6D45-4573-B098-8CB5207F194D}" srcOrd="0" destOrd="0" presId="urn:microsoft.com/office/officeart/2016/7/layout/BasicTimeline"/>
    <dgm:cxn modelId="{53E54228-74E4-4F6A-AAD7-71EB44BEEB36}" type="presParOf" srcId="{3C71E446-482E-4CAC-8D42-2D4AC020412B}" destId="{8EB042C8-D666-4667-A1E4-E0C87151B72F}" srcOrd="1" destOrd="0" presId="urn:microsoft.com/office/officeart/2016/7/layout/BasicTimeline"/>
    <dgm:cxn modelId="{CD2E3F26-566B-4E8C-9927-C3B42B77551C}" type="presParOf" srcId="{C68762A5-E9DF-484F-B385-6C7E07325E98}" destId="{086FB9B1-82B2-4197-8B33-6E7FF94F8D2E}" srcOrd="2" destOrd="0" presId="urn:microsoft.com/office/officeart/2016/7/layout/BasicTimeline"/>
    <dgm:cxn modelId="{7571835A-7BAA-40A1-945B-B991B049CBA7}" type="presParOf" srcId="{C68762A5-E9DF-484F-B385-6C7E07325E98}" destId="{3F359E8B-7C7E-4FD9-B106-36CCBFC731D5}" srcOrd="3" destOrd="0" presId="urn:microsoft.com/office/officeart/2016/7/layout/BasicTimeline"/>
    <dgm:cxn modelId="{7083DB71-225A-4FBD-A8B2-9CBA2B2F1649}" type="presParOf" srcId="{C68762A5-E9DF-484F-B385-6C7E07325E98}" destId="{34434334-A935-4057-946F-93B826088F38}" srcOrd="4" destOrd="0" presId="urn:microsoft.com/office/officeart/2016/7/layout/Basic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0E6265-BE99-48D1-8879-DB5A75D6D78E}">
      <dsp:nvSpPr>
        <dsp:cNvPr id="0" name=""/>
        <dsp:cNvSpPr/>
      </dsp:nvSpPr>
      <dsp:spPr>
        <a:xfrm>
          <a:off x="0" y="1875453"/>
          <a:ext cx="8348663" cy="0"/>
        </a:xfrm>
        <a:prstGeom prst="line">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miter lim="800000"/>
          <a:tailEnd type="triangle" w="lg" len="lg"/>
        </a:ln>
        <a:effectLst/>
      </dsp:spPr>
      <dsp:style>
        <a:lnRef idx="2">
          <a:scrgbClr r="0" g="0" b="0"/>
        </a:lnRef>
        <a:fillRef idx="1">
          <a:scrgbClr r="0" g="0" b="0"/>
        </a:fillRef>
        <a:effectRef idx="0">
          <a:scrgbClr r="0" g="0" b="0"/>
        </a:effectRef>
        <a:fontRef idx="minor"/>
      </dsp:style>
    </dsp:sp>
    <dsp:sp modelId="{FE5C7F33-9326-49FB-89A3-8A20163AD994}">
      <dsp:nvSpPr>
        <dsp:cNvPr id="0" name=""/>
        <dsp:cNvSpPr/>
      </dsp:nvSpPr>
      <dsp:spPr>
        <a:xfrm>
          <a:off x="185195" y="2014236"/>
          <a:ext cx="2679725" cy="4238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889000">
            <a:lnSpc>
              <a:spcPct val="90000"/>
            </a:lnSpc>
            <a:spcBef>
              <a:spcPct val="0"/>
            </a:spcBef>
            <a:spcAft>
              <a:spcPct val="35000"/>
            </a:spcAft>
            <a:buNone/>
            <a:defRPr b="1"/>
          </a:pPr>
          <a:r>
            <a:rPr lang="en-US" sz="2000" kern="1200">
              <a:solidFill>
                <a:schemeClr val="accent2">
                  <a:lumMod val="60000"/>
                  <a:lumOff val="40000"/>
                </a:schemeClr>
              </a:solidFill>
              <a:latin typeface="+mn-lt"/>
            </a:rPr>
            <a:t>1.</a:t>
          </a:r>
          <a:endParaRPr lang="en-US" sz="2000" kern="1200" dirty="0">
            <a:solidFill>
              <a:schemeClr val="accent2">
                <a:lumMod val="60000"/>
                <a:lumOff val="40000"/>
              </a:schemeClr>
            </a:solidFill>
            <a:latin typeface="+mn-lt"/>
          </a:endParaRPr>
        </a:p>
      </dsp:txBody>
      <dsp:txXfrm>
        <a:off x="185195" y="2014236"/>
        <a:ext cx="2679725" cy="423852"/>
      </dsp:txXfrm>
    </dsp:sp>
    <dsp:sp modelId="{BA29120C-7C6B-4F62-9079-4AD528BC0744}">
      <dsp:nvSpPr>
        <dsp:cNvPr id="0" name=""/>
        <dsp:cNvSpPr/>
      </dsp:nvSpPr>
      <dsp:spPr>
        <a:xfrm>
          <a:off x="2486" y="523251"/>
          <a:ext cx="3045142" cy="639529"/>
        </a:xfrm>
        <a:prstGeom prst="round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0020" tIns="160020" rIns="160020" bIns="16002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mn-lt"/>
            </a:rPr>
            <a:t>Film industry value chain</a:t>
          </a:r>
        </a:p>
      </dsp:txBody>
      <dsp:txXfrm>
        <a:off x="33705" y="554470"/>
        <a:ext cx="2982704" cy="577091"/>
      </dsp:txXfrm>
    </dsp:sp>
    <dsp:sp modelId="{A95DB80B-444A-4D69-B205-3A801BB8524A}">
      <dsp:nvSpPr>
        <dsp:cNvPr id="0" name=""/>
        <dsp:cNvSpPr/>
      </dsp:nvSpPr>
      <dsp:spPr>
        <a:xfrm>
          <a:off x="1525057" y="1162780"/>
          <a:ext cx="0" cy="712672"/>
        </a:xfrm>
        <a:prstGeom prst="line">
          <a:avLst/>
        </a:prstGeom>
        <a:noFill/>
        <a:ln w="6350" cap="flat" cmpd="sng" algn="ctr">
          <a:solidFill>
            <a:schemeClr val="accent2">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60D0713D-AF69-4AF8-B071-F65622790886}">
      <dsp:nvSpPr>
        <dsp:cNvPr id="0" name=""/>
        <dsp:cNvSpPr/>
      </dsp:nvSpPr>
      <dsp:spPr>
        <a:xfrm>
          <a:off x="1951377" y="1312817"/>
          <a:ext cx="2679725" cy="4238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1">
          <a:noAutofit/>
        </a:bodyPr>
        <a:lstStyle/>
        <a:p>
          <a:pPr marL="0" lvl="0" indent="0" algn="ctr" defTabSz="889000">
            <a:lnSpc>
              <a:spcPct val="90000"/>
            </a:lnSpc>
            <a:spcBef>
              <a:spcPct val="0"/>
            </a:spcBef>
            <a:spcAft>
              <a:spcPct val="35000"/>
            </a:spcAft>
            <a:buNone/>
            <a:defRPr b="1"/>
          </a:pPr>
          <a:r>
            <a:rPr lang="en-US" sz="2000" kern="1200" dirty="0">
              <a:solidFill>
                <a:schemeClr val="accent2">
                  <a:lumMod val="60000"/>
                  <a:lumOff val="40000"/>
                </a:schemeClr>
              </a:solidFill>
              <a:latin typeface="+mn-lt"/>
            </a:rPr>
            <a:t>2.</a:t>
          </a:r>
        </a:p>
      </dsp:txBody>
      <dsp:txXfrm>
        <a:off x="1951377" y="1312817"/>
        <a:ext cx="2679725" cy="423852"/>
      </dsp:txXfrm>
    </dsp:sp>
    <dsp:sp modelId="{FA19A0AA-8B0B-4AA8-A80D-08CFFDD3F112}">
      <dsp:nvSpPr>
        <dsp:cNvPr id="0" name=""/>
        <dsp:cNvSpPr/>
      </dsp:nvSpPr>
      <dsp:spPr>
        <a:xfrm>
          <a:off x="1496925" y="1847321"/>
          <a:ext cx="56263" cy="56263"/>
        </a:xfrm>
        <a:prstGeom prst="ellips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ADAA0C9-3E42-4088-8622-30E9F6EA139A}">
      <dsp:nvSpPr>
        <dsp:cNvPr id="0" name=""/>
        <dsp:cNvSpPr/>
      </dsp:nvSpPr>
      <dsp:spPr>
        <a:xfrm>
          <a:off x="1768669" y="2588125"/>
          <a:ext cx="3045142" cy="639529"/>
        </a:xfrm>
        <a:prstGeom prst="round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0020" tIns="160020" rIns="160020" bIns="16002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mn-lt"/>
            </a:rPr>
            <a:t>Revenue streams</a:t>
          </a:r>
        </a:p>
      </dsp:txBody>
      <dsp:txXfrm>
        <a:off x="1799888" y="2619344"/>
        <a:ext cx="2982704" cy="577091"/>
      </dsp:txXfrm>
    </dsp:sp>
    <dsp:sp modelId="{DBD74D6B-057A-432C-9067-BF618C19EB2A}">
      <dsp:nvSpPr>
        <dsp:cNvPr id="0" name=""/>
        <dsp:cNvSpPr/>
      </dsp:nvSpPr>
      <dsp:spPr>
        <a:xfrm>
          <a:off x="3291240" y="1875453"/>
          <a:ext cx="0" cy="712672"/>
        </a:xfrm>
        <a:prstGeom prst="line">
          <a:avLst/>
        </a:prstGeom>
        <a:noFill/>
        <a:ln w="6350" cap="flat" cmpd="sng" algn="ctr">
          <a:solidFill>
            <a:schemeClr val="accent2">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E712D073-0B15-4887-9DCE-A27BCACBC178}">
      <dsp:nvSpPr>
        <dsp:cNvPr id="0" name=""/>
        <dsp:cNvSpPr/>
      </dsp:nvSpPr>
      <dsp:spPr>
        <a:xfrm>
          <a:off x="3717560" y="2014236"/>
          <a:ext cx="2679725" cy="4238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889000">
            <a:lnSpc>
              <a:spcPct val="90000"/>
            </a:lnSpc>
            <a:spcBef>
              <a:spcPct val="0"/>
            </a:spcBef>
            <a:spcAft>
              <a:spcPct val="35000"/>
            </a:spcAft>
            <a:buNone/>
            <a:defRPr b="1"/>
          </a:pPr>
          <a:r>
            <a:rPr lang="en-US" sz="2000" kern="1200" dirty="0">
              <a:solidFill>
                <a:schemeClr val="accent2">
                  <a:lumMod val="60000"/>
                  <a:lumOff val="40000"/>
                </a:schemeClr>
              </a:solidFill>
              <a:latin typeface="+mn-lt"/>
            </a:rPr>
            <a:t>3.</a:t>
          </a:r>
        </a:p>
      </dsp:txBody>
      <dsp:txXfrm>
        <a:off x="3717560" y="2014236"/>
        <a:ext cx="2679725" cy="423852"/>
      </dsp:txXfrm>
    </dsp:sp>
    <dsp:sp modelId="{0F979253-FD39-4920-BFCA-78C564B167EA}">
      <dsp:nvSpPr>
        <dsp:cNvPr id="0" name=""/>
        <dsp:cNvSpPr/>
      </dsp:nvSpPr>
      <dsp:spPr>
        <a:xfrm>
          <a:off x="3263108" y="1847321"/>
          <a:ext cx="56263" cy="56263"/>
        </a:xfrm>
        <a:prstGeom prst="ellips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0D48281-565D-47A3-9B6C-576231178549}">
      <dsp:nvSpPr>
        <dsp:cNvPr id="0" name=""/>
        <dsp:cNvSpPr/>
      </dsp:nvSpPr>
      <dsp:spPr>
        <a:xfrm>
          <a:off x="3534851" y="523251"/>
          <a:ext cx="3045142" cy="639529"/>
        </a:xfrm>
        <a:prstGeom prst="round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0020" tIns="160020" rIns="160020" bIns="16002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mn-lt"/>
            </a:rPr>
            <a:t> Key players</a:t>
          </a:r>
        </a:p>
      </dsp:txBody>
      <dsp:txXfrm>
        <a:off x="3566070" y="554470"/>
        <a:ext cx="2982704" cy="577091"/>
      </dsp:txXfrm>
    </dsp:sp>
    <dsp:sp modelId="{DCAE8A46-752C-4E82-84CE-E790E1F2918E}">
      <dsp:nvSpPr>
        <dsp:cNvPr id="0" name=""/>
        <dsp:cNvSpPr/>
      </dsp:nvSpPr>
      <dsp:spPr>
        <a:xfrm>
          <a:off x="5057422" y="1162780"/>
          <a:ext cx="0" cy="712672"/>
        </a:xfrm>
        <a:prstGeom prst="line">
          <a:avLst/>
        </a:prstGeom>
        <a:noFill/>
        <a:ln w="6350" cap="flat" cmpd="sng" algn="ctr">
          <a:solidFill>
            <a:schemeClr val="accent2">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F782935D-BBBD-4420-826A-F71C517659B6}">
      <dsp:nvSpPr>
        <dsp:cNvPr id="0" name=""/>
        <dsp:cNvSpPr/>
      </dsp:nvSpPr>
      <dsp:spPr>
        <a:xfrm>
          <a:off x="5483742" y="1312817"/>
          <a:ext cx="2679725" cy="4238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1">
          <a:noAutofit/>
        </a:bodyPr>
        <a:lstStyle/>
        <a:p>
          <a:pPr marL="0" lvl="0" indent="0" algn="ctr" defTabSz="889000">
            <a:lnSpc>
              <a:spcPct val="90000"/>
            </a:lnSpc>
            <a:spcBef>
              <a:spcPct val="0"/>
            </a:spcBef>
            <a:spcAft>
              <a:spcPct val="35000"/>
            </a:spcAft>
            <a:buNone/>
            <a:defRPr b="1"/>
          </a:pPr>
          <a:r>
            <a:rPr lang="en-US" sz="2000" kern="1200" dirty="0">
              <a:solidFill>
                <a:schemeClr val="accent2">
                  <a:lumMod val="60000"/>
                  <a:lumOff val="40000"/>
                </a:schemeClr>
              </a:solidFill>
              <a:latin typeface="+mn-lt"/>
            </a:rPr>
            <a:t>4.</a:t>
          </a:r>
        </a:p>
      </dsp:txBody>
      <dsp:txXfrm>
        <a:off x="5483742" y="1312817"/>
        <a:ext cx="2679725" cy="423852"/>
      </dsp:txXfrm>
    </dsp:sp>
    <dsp:sp modelId="{B6459BF8-D2C3-4018-9C28-98667DC203F4}">
      <dsp:nvSpPr>
        <dsp:cNvPr id="0" name=""/>
        <dsp:cNvSpPr/>
      </dsp:nvSpPr>
      <dsp:spPr>
        <a:xfrm>
          <a:off x="5029290" y="1847321"/>
          <a:ext cx="56263" cy="56263"/>
        </a:xfrm>
        <a:prstGeom prst="ellips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C3A59BD-6D45-4573-B098-8CB5207F194D}">
      <dsp:nvSpPr>
        <dsp:cNvPr id="0" name=""/>
        <dsp:cNvSpPr/>
      </dsp:nvSpPr>
      <dsp:spPr>
        <a:xfrm>
          <a:off x="5301034" y="2588125"/>
          <a:ext cx="3045142" cy="639529"/>
        </a:xfrm>
        <a:prstGeom prst="round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0020" tIns="160020" rIns="160020" bIns="16002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mn-lt"/>
            </a:rPr>
            <a:t>Trends and challenges</a:t>
          </a:r>
        </a:p>
      </dsp:txBody>
      <dsp:txXfrm>
        <a:off x="5332253" y="2619344"/>
        <a:ext cx="2982704" cy="577091"/>
      </dsp:txXfrm>
    </dsp:sp>
    <dsp:sp modelId="{086FB9B1-82B2-4197-8B33-6E7FF94F8D2E}">
      <dsp:nvSpPr>
        <dsp:cNvPr id="0" name=""/>
        <dsp:cNvSpPr/>
      </dsp:nvSpPr>
      <dsp:spPr>
        <a:xfrm>
          <a:off x="6823605" y="1875453"/>
          <a:ext cx="0" cy="712672"/>
        </a:xfrm>
        <a:prstGeom prst="line">
          <a:avLst/>
        </a:prstGeom>
        <a:noFill/>
        <a:ln w="6350" cap="flat" cmpd="sng" algn="ctr">
          <a:solidFill>
            <a:schemeClr val="accent2">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3F359E8B-7C7E-4FD9-B106-36CCBFC731D5}">
      <dsp:nvSpPr>
        <dsp:cNvPr id="0" name=""/>
        <dsp:cNvSpPr/>
      </dsp:nvSpPr>
      <dsp:spPr>
        <a:xfrm>
          <a:off x="6795473" y="1847321"/>
          <a:ext cx="56263" cy="56263"/>
        </a:xfrm>
        <a:prstGeom prst="ellips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6/7/layout/BasicTimeline">
  <dgm:title val="Basic Timeline"/>
  <dgm:desc val="Use to show a list of events in chronological order. The rounded rectangular shape contains the description while the date is shown below on the time line. It's the perfect SmartArt for displaying large amount of text with a medium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dgm:constrLst>
    <dgm:layoutNode name="divider" styleLbl="fgAccFollowNode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presOf/>
      <dgm:shape xmlns:r="http://schemas.openxmlformats.org/officeDocument/2006/relationships" r:blip="">
        <dgm:adjLst/>
      </dgm:shape>
      <dgm:choose name="constrBasedOnChildrenCount">
        <dgm:if name="constrForTwoChildren" axis="ch" ptType="node" func="cnt" op="lte" val="2">
          <dgm:constrLst>
            <dgm:constr type="primFontSz" for="des" forName="L1TextContainer" val="20"/>
            <dgm:constr type="primFontSz" for="des" forName="L2TextContainer" refType="primFontSz" refFor="des" refForName="L1TextContainer" op="equ" fact="0.85"/>
            <dgm:constr type="w" for="ch" forName="composite" refType="w"/>
            <dgm:constr type="h" for="ch" forName="composite" refType="h"/>
            <dgm:constr type="w" for="ch" forName="spaceBetweenRectangles" refType="w" refFor="ch" refForName="composite" fact="0.16"/>
            <dgm:constr type="w" for="ch" ptType="sibTrans" op="equ"/>
            <dgm:constr type="primFontSz" for="des" forName="L1TextContainer" op="equ"/>
            <dgm:constr type="primFontSz" for="des" forName="L2TextContainer" op="equ"/>
          </dgm:constrLst>
        </dgm:if>
        <dgm:else name="constrForRest">
          <dgm:constrLst>
            <dgm:constr type="primFontSz" for="des" forName="L1TextContainer" val="20"/>
            <dgm:constr type="primFontSz" for="des" forName="L2TextContainer" refType="primFontSz" refFor="des" refForName="L1TextContainer" op="equ" fact="0.85"/>
            <dgm:constr type="w" for="ch" forName="composite" refType="w"/>
            <dgm:constr type="h" for="ch" forName="composite" refType="h"/>
            <dgm:constr type="w" for="ch" forName="spaceBetweenRectangles" refType="w" refFor="ch" refForName="composite" fact="-0.42"/>
            <dgm:constr type="w" for="ch" ptType="sibTrans" op="equ"/>
            <dgm:constr type="primFontSz" for="des" forName="L1TextContainer" op="equ"/>
            <dgm:constr type="primFontSz" for="des" forName="L2TextContainer" op="equ"/>
          </dgm:constrLst>
        </dgm:else>
      </dgm:choose>
      <dgm:forEach name="nodesForEach" axis="ch" ptType="node">
        <dgm:layoutNode name="composite">
          <dgm:alg type="composite"/>
          <dgm:shape xmlns:r="http://schemas.openxmlformats.org/officeDocument/2006/relationships" r:blip="">
            <dgm:adjLst/>
          </dgm:shape>
          <dgm:choose name="CaseForPlacingNodesAboveAndBelowDivider">
            <dgm:if name="CaseForPlacingNodeAboveDivider" axis="self" ptType="node" func="posOdd" op="equ" val="1">
              <dgm:constrLst>
                <dgm:constr type="w" for="ch" forName="L1TextContainer" refType="w" fact="0.88"/>
                <dgm:constr type="l" for="ch" forName="L1TextContainer" refType="w" fact="0.06"/>
                <dgm:constr type="t" for="ch" forName="L1TextContainer" refType="h" fact="0.537"/>
                <dgm:constr type="h" for="ch" forName="L1TextContainer" refType="h" fact="0.113"/>
                <dgm:constr type="w" for="ch" forName="L2TextContainerWrapper" refType="w"/>
                <dgm:constr type="h" for="ch" forName="L2TextContainerWrapper" refType="h" fact="0.31"/>
                <dgm:constr type="b" for="ch" forName="L2TextContainerWrapper" refType="h" fact="0.31"/>
                <dgm:constr type="w" for="ch" forName="ConnectLine"/>
                <dgm:constr type="l" for="ch" forName="ConnectLine" refType="w" fact="0.5"/>
                <dgm:constr type="h" for="ch" forName="ConnectLine" refType="h" fact="0.19"/>
                <dgm:constr type="t" for="ch" forName="ConnectLine" refType="h" fact="0.31"/>
                <dgm:constr type="w" for="ch" forName="ConnectorPoint" refType="h" fact="0.015"/>
                <dgm:constr type="h" for="ch" forName="ConnectorPoint" refType="h" fact="0.015"/>
                <dgm:constr type="ctrX" for="ch" forName="ConnectorPoint" refType="w" fact="0.5"/>
                <dgm:constr type="ctrY" for="ch" forName="ConnectorPoint" refType="h" fact="0.5"/>
                <dgm:constr type="w" for="ch" forName="EmptyPlaceHolder" refType="w"/>
                <dgm:constr type="t" for="ch" forName="EmptyPlaceHolder" refType="h" fact="0.65"/>
                <dgm:constr type="h" for="ch" forName="EmptyPlaceHolder" refType="h" fact="0.35"/>
              </dgm:constrLst>
            </dgm:if>
            <dgm:else name="CaseForPlacingNodeBelowDivider">
              <dgm:constrLst>
                <dgm:constr type="w" for="ch" forName="L1TextContainer" refType="w" fact="0.88"/>
                <dgm:constr type="l" for="ch" forName="L1TextContainer" refType="w" fact="0.06"/>
                <dgm:constr type="t" for="ch" forName="L1TextContainer" refType="h" fact="0.35"/>
                <dgm:constr type="h" for="ch" forName="L1TextContainer" refType="h" fact="0.113"/>
                <dgm:constr type="w" for="ch" forName="L2TextContainerWrapper" refType="w"/>
                <dgm:constr type="h" for="ch" forName="L2TextContainerWrapper" refType="h" fact="0.31"/>
                <dgm:constr type="t" for="ch" forName="L2TextContainerWrapper" refType="h" fact="0.69"/>
                <dgm:constr type="w" for="ch" forName="ConnectLine"/>
                <dgm:constr type="l" for="ch" forName="ConnectLine" refType="w" fact="0.5"/>
                <dgm:constr type="h" for="ch" forName="ConnectLine" refType="h" fact="0.19"/>
                <dgm:constr type="t" for="ch" forName="ConnectLine" refType="h" fact="0.5"/>
                <dgm:constr type="w" for="ch" forName="ConnectorPoint" refType="h" fact="0.015"/>
                <dgm:constr type="h" for="ch" forName="ConnectorPoint" refType="h" fact="0.015"/>
                <dgm:constr type="ctrX" for="ch" forName="ConnectorPoint" refType="w" fact="0.5"/>
                <dgm:constr type="ctrY" for="ch" forName="ConnectorPoint" refType="h" fact="0.5"/>
                <dgm:constr type="w" for="ch" forName="EmptyPlaceHolder" refType="w"/>
                <dgm:constr type="h" for="ch" forName="EmptyPlaceHolder" refType="h" fact="0.35"/>
                <dgm:constr type="t" for="ch" forName="EmptyPlaceHolder" refType="h" fact="0"/>
              </dgm:constrLst>
            </dgm:else>
          </dgm:choose>
          <dgm:layoutNode name="L1TextContainer" styleLbl="revTx">
            <dgm:varLst>
              <dgm:chMax val="1"/>
              <dgm:chPref val="1"/>
              <dgm:bulletEnabled val="1"/>
            </dgm:varLst>
            <dgm:choose name="casesForTxtDirLogic">
              <dgm:if name="Name78" axis="self" ptType="node" func="posOdd" op="equ" val="1">
                <dgm:alg type="tx">
                  <dgm:param type="txAnchorHorz" val="ctr"/>
                  <dgm:param type="txAnchorVert" val="t"/>
                  <dgm:param type="parTxLTRAlign" val="ctr"/>
                  <dgm:param type="parTxRTLAlign" val="ctr"/>
                </dgm:alg>
              </dgm:if>
              <dgm:else name="Name89">
                <dgm:alg type="tx">
                  <dgm:param type="txAnchorHorz" val="ctr"/>
                  <dgm:param type="txAnchorVert" val="b"/>
                  <dgm:param type="parTxLTRAlign" val="ctr"/>
                  <dgm:param type="parTxRTLAlign" val="ctr"/>
                </dgm:alg>
              </dgm:else>
            </dgm:choose>
            <dgm:shape xmlns:r="http://schemas.openxmlformats.org/officeDocument/2006/relationships" type="rect" r:blip="">
              <dgm:adjLst/>
            </dgm:shape>
            <dgm:presOf axis="self"/>
            <dgm:constrLst>
              <dgm:constr type="lMarg"/>
              <dgm:constr type="rMarg"/>
              <dgm:constr type="tMarg"/>
              <dgm:constr type="bMarg"/>
            </dgm:constrLst>
            <dgm:ruleLst>
              <dgm:rule type="primFontSz" val="14" fact="NaN" max="NaN"/>
            </dgm:ruleLst>
          </dgm:layoutNode>
          <dgm:layoutNode name="L2TextContainerWrapper">
            <dgm:varLst>
              <dgm:chMax val="0"/>
              <dgm:chPref val="0"/>
              <dgm:bulletEnabled val="1"/>
            </dgm:varLst>
            <dgm:alg type="composite"/>
            <dgm:choose name="L2TextContainerConstr">
              <dgm:if name="CaseForPlacingL2TextContaineAboveDivider" axis="self" ptType="node" func="posOdd" op="equ" val="1">
                <dgm:constrLst>
                  <dgm:constr type="h" for="ch" forName="L2TextContainer" refType="h" fact="0.55"/>
                  <dgm:constr type="b" for="ch" forName="L2TextContainer" refType="h"/>
                  <dgm:constr type="h" for="ch" forName="FlexibleEmptyPlaceHolder" refType="h" fact="0.45"/>
                </dgm:constrLst>
              </dgm:if>
              <dgm:else name="CaseForPlacingL2TextContaineBelowDivider">
                <dgm:constrLst>
                  <dgm:constr type="h" for="ch" forName="L2TextContainer" refType="h" fact="0.55"/>
                  <dgm:constr type="h" for="ch" forName="FlexibleEmptyPlaceHolder" refType="h" fact="0.45"/>
                  <dgm:constr type="b" for="ch" forName="FlexibleEmptyPlaceHolder" refType="h"/>
                </dgm:constrLst>
              </dgm:else>
            </dgm:choose>
            <dgm:layoutNode name="L2TextContainer" styleLbl="bgAcc1">
              <dgm:choose name="L2TextContainerAlgo">
                <dgm:if name="L2TextContainerAlgoLTR" func="var" arg="dir" op="equ" val="norm">
                  <dgm:alg type="tx">
                    <dgm:param type="txAnchorVert" val="mid"/>
                    <dgm:param type="parTxRTLAlign" val="l"/>
                    <dgm:param type="parTxLTRAlign" val="l"/>
                    <dgm:param type="txAnchorVertCh" val="mid"/>
                    <dgm:param type="shpTxRTLAlignCh" val="l"/>
                    <dgm:param type="shpTxLTRAlignCh" val="l"/>
                  </dgm:alg>
                </dgm:if>
                <dgm:else name="L2TextContainerAlgoRTL">
                  <dgm:alg type="tx">
                    <dgm:param type="txAnchorVert" val="mid"/>
                    <dgm:param type="parTxRTLAlign" val="r"/>
                    <dgm:param type="parTxLTRAlign" val="r"/>
                    <dgm:param type="txAnchorVertCh" val="mid"/>
                    <dgm:param type="shpTxRTLAlignCh" val="r"/>
                    <dgm:param type="shpTxLTRAlignCh" val="r"/>
                  </dgm:alg>
                </dgm:else>
              </dgm:choose>
              <dgm:shape xmlns:r="http://schemas.openxmlformats.org/officeDocument/2006/relationships" type="roundRect" r:blip="">
                <dgm:adjLst/>
              </dgm:shape>
              <dgm:presOf axis="des" ptType="node"/>
              <dgm:constrLst>
                <dgm:constr type="primFontSz" val="17"/>
                <dgm:constr type="lMarg" refType="primFontSz" fact="0.7"/>
                <dgm:constr type="rMarg" refType="primFontSz" fact="0.7"/>
                <dgm:constr type="tMarg" refType="primFontSz" fact="0.7"/>
                <dgm:constr type="bMarg" refType="primFontSz" fact="0.7"/>
              </dgm:constrLst>
              <dgm:ruleLst>
                <dgm:rule type="primFontSz" val="12" fact="NaN" max="NaN"/>
                <dgm:rule type="secFontSz" val="10" fact="NaN" max="NaN"/>
                <dgm:rule type="h" val="INF" fact="NaN" max="NaN"/>
              </dgm:ruleLst>
            </dgm:layoutNode>
            <dgm:layoutNode name="FlexibleEmptyPlaceHolder">
              <dgm:alg type="sp"/>
              <dgm:shape xmlns:r="http://schemas.openxmlformats.org/officeDocument/2006/relationships" r:blip="">
                <dgm:adjLst/>
              </dgm:shape>
              <dgm:presOf/>
              <dgm:constrLst/>
            </dgm:layoutNode>
          </dgm:layoutNode>
          <dgm:layoutNode name="ConnectLine" styleLbl="sibTrans1D1" moveWith="L2TextContainer">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orPoint" styleLbl="alignNode1" moveWith="L2TextContainer">
            <dgm:alg type="sp"/>
            <dgm:shape xmlns:r="http://schemas.openxmlformats.org/officeDocument/2006/relationships" type="ellipse" r:blip="" zOrderOff="1">
              <dgm:adj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Node>
  <dgm:extLst>
    <a:ext uri="{68A01E43-0DF5-4B5B-8FA6-DAF915123BFB}">
      <dgm1612:lstStyle xmlns:dgm1612="http://schemas.microsoft.com/office/drawing/2016/12/diagram">
        <a:lvl1pPr>
          <a:defRPr b="1"/>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27E3961-5613-64C6-63C3-6085D0CDAE5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506D1F08-FF42-95F6-3130-AE63E560487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CD26A2A-0A96-0647-84E5-C82F2EFD9474}" type="datetimeFigureOut">
              <a:rPr lang="en-US" smtClean="0"/>
              <a:t>6/12/2025</a:t>
            </a:fld>
            <a:endParaRPr lang="en-US" dirty="0"/>
          </a:p>
        </p:txBody>
      </p:sp>
      <p:sp>
        <p:nvSpPr>
          <p:cNvPr id="4" name="Footer Placeholder 3">
            <a:extLst>
              <a:ext uri="{FF2B5EF4-FFF2-40B4-BE49-F238E27FC236}">
                <a16:creationId xmlns:a16="http://schemas.microsoft.com/office/drawing/2014/main" id="{4CD5B35B-A046-EC3C-A80E-3D9D12C1498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7202DDE3-703C-8B4C-9506-EC0A39AACDD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B8DC1D1-B6C2-C644-8BF1-C34DBFFE1C78}" type="slidenum">
              <a:rPr lang="en-US" smtClean="0"/>
              <a:t>‹#›</a:t>
            </a:fld>
            <a:endParaRPr lang="en-US" dirty="0"/>
          </a:p>
        </p:txBody>
      </p:sp>
    </p:spTree>
    <p:extLst>
      <p:ext uri="{BB962C8B-B14F-4D97-AF65-F5344CB8AC3E}">
        <p14:creationId xmlns:p14="http://schemas.microsoft.com/office/powerpoint/2010/main" val="9334793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a:extLst>
              <a:ext uri="{FF2B5EF4-FFF2-40B4-BE49-F238E27FC236}">
                <a16:creationId xmlns:a16="http://schemas.microsoft.com/office/drawing/2014/main" id="{0D2594CA-29C5-062F-2EA7-C593B096C62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9" name="Slide Image Placeholder 8">
            <a:extLst>
              <a:ext uri="{FF2B5EF4-FFF2-40B4-BE49-F238E27FC236}">
                <a16:creationId xmlns:a16="http://schemas.microsoft.com/office/drawing/2014/main" id="{E04BB896-BA64-B358-A066-15B96D23BC88}"/>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a:extLst>
              <a:ext uri="{FF2B5EF4-FFF2-40B4-BE49-F238E27FC236}">
                <a16:creationId xmlns:a16="http://schemas.microsoft.com/office/drawing/2014/main" id="{5EFA2818-7747-F326-294F-EEAC9BEF6EBD}"/>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11" name="Date Placeholder 10">
            <a:extLst>
              <a:ext uri="{FF2B5EF4-FFF2-40B4-BE49-F238E27FC236}">
                <a16:creationId xmlns:a16="http://schemas.microsoft.com/office/drawing/2014/main" id="{6B76E0F0-B7F9-756A-3EA4-2114B75370E5}"/>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B0CF20C-6BCC-41A4-8C16-5A346425718D}" type="datetimeFigureOut">
              <a:rPr lang="en-US" smtClean="0"/>
              <a:t>6/12/2025</a:t>
            </a:fld>
            <a:endParaRPr lang="en-US" dirty="0"/>
          </a:p>
        </p:txBody>
      </p:sp>
      <p:sp>
        <p:nvSpPr>
          <p:cNvPr id="12" name="Notes Placeholder 11">
            <a:extLst>
              <a:ext uri="{FF2B5EF4-FFF2-40B4-BE49-F238E27FC236}">
                <a16:creationId xmlns:a16="http://schemas.microsoft.com/office/drawing/2014/main" id="{5161C21F-108C-0F07-CDDD-AFB8DDBF6941}"/>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a:extLst>
              <a:ext uri="{FF2B5EF4-FFF2-40B4-BE49-F238E27FC236}">
                <a16:creationId xmlns:a16="http://schemas.microsoft.com/office/drawing/2014/main" id="{A507CBA7-2A1E-725E-35DA-D1CFF08EC633}"/>
              </a:ext>
            </a:extLst>
          </p:cNvPr>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060679C-80C7-4E7D-9614-ABA41C5B2858}" type="slidenum">
              <a:rPr lang="en-US" smtClean="0"/>
              <a:t>‹#›</a:t>
            </a:fld>
            <a:endParaRPr lang="en-US" dirty="0"/>
          </a:p>
        </p:txBody>
      </p:sp>
    </p:spTree>
    <p:extLst>
      <p:ext uri="{BB962C8B-B14F-4D97-AF65-F5344CB8AC3E}">
        <p14:creationId xmlns:p14="http://schemas.microsoft.com/office/powerpoint/2010/main" val="4226651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a:t>
            </a:fld>
            <a:endParaRPr lang="en-US" altLang="zh-CN" noProof="0" dirty="0"/>
          </a:p>
        </p:txBody>
      </p:sp>
    </p:spTree>
    <p:extLst>
      <p:ext uri="{BB962C8B-B14F-4D97-AF65-F5344CB8AC3E}">
        <p14:creationId xmlns:p14="http://schemas.microsoft.com/office/powerpoint/2010/main" val="6815932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smtClean="0"/>
              <a:t>6</a:t>
            </a:fld>
            <a:endParaRPr lang="en-US" altLang="zh-CN" dirty="0"/>
          </a:p>
        </p:txBody>
      </p:sp>
    </p:spTree>
    <p:extLst>
      <p:ext uri="{BB962C8B-B14F-4D97-AF65-F5344CB8AC3E}">
        <p14:creationId xmlns:p14="http://schemas.microsoft.com/office/powerpoint/2010/main" val="28809061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9</a:t>
            </a:fld>
            <a:endParaRPr lang="en-US" altLang="zh-CN" noProof="0" dirty="0"/>
          </a:p>
        </p:txBody>
      </p:sp>
    </p:spTree>
    <p:extLst>
      <p:ext uri="{BB962C8B-B14F-4D97-AF65-F5344CB8AC3E}">
        <p14:creationId xmlns:p14="http://schemas.microsoft.com/office/powerpoint/2010/main" val="13774609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10</a:t>
            </a:fld>
            <a:endParaRPr lang="en-US" altLang="zh-CN" noProof="0" dirty="0"/>
          </a:p>
        </p:txBody>
      </p:sp>
    </p:spTree>
    <p:extLst>
      <p:ext uri="{BB962C8B-B14F-4D97-AF65-F5344CB8AC3E}">
        <p14:creationId xmlns:p14="http://schemas.microsoft.com/office/powerpoint/2010/main" val="20938003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smtClean="0"/>
              <a:t>29</a:t>
            </a:fld>
            <a:endParaRPr lang="en-US" altLang="zh-CN" dirty="0"/>
          </a:p>
        </p:txBody>
      </p:sp>
    </p:spTree>
    <p:extLst>
      <p:ext uri="{BB962C8B-B14F-4D97-AF65-F5344CB8AC3E}">
        <p14:creationId xmlns:p14="http://schemas.microsoft.com/office/powerpoint/2010/main" val="24243314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31</a:t>
            </a:fld>
            <a:endParaRPr lang="en-US" altLang="zh-CN" noProof="0" dirty="0"/>
          </a:p>
        </p:txBody>
      </p:sp>
    </p:spTree>
    <p:extLst>
      <p:ext uri="{BB962C8B-B14F-4D97-AF65-F5344CB8AC3E}">
        <p14:creationId xmlns:p14="http://schemas.microsoft.com/office/powerpoint/2010/main" val="118182007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Image">
    <p:bg>
      <p:bgPr>
        <a:solidFill>
          <a:schemeClr val="accent6"/>
        </a:solidFill>
        <a:effectLst/>
      </p:bgPr>
    </p:bg>
    <p:spTree>
      <p:nvGrpSpPr>
        <p:cNvPr id="1" name=""/>
        <p:cNvGrpSpPr/>
        <p:nvPr/>
      </p:nvGrpSpPr>
      <p:grpSpPr>
        <a:xfrm>
          <a:off x="0" y="0"/>
          <a:ext cx="0" cy="0"/>
          <a:chOff x="0" y="0"/>
          <a:chExt cx="0" cy="0"/>
        </a:xfrm>
      </p:grpSpPr>
      <p:pic>
        <p:nvPicPr>
          <p:cNvPr id="13" name="Shape 33">
            <a:extLst>
              <a:ext uri="{FF2B5EF4-FFF2-40B4-BE49-F238E27FC236}">
                <a16:creationId xmlns:a16="http://schemas.microsoft.com/office/drawing/2014/main" id="{4D81E37E-7366-D88D-83B8-BBA577CA4626}"/>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a:xfrm>
            <a:off x="9897686" y="1064464"/>
            <a:ext cx="1570617" cy="17968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pic>
      <p:pic>
        <p:nvPicPr>
          <p:cNvPr id="12" name="Shape 31">
            <a:extLst>
              <a:ext uri="{FF2B5EF4-FFF2-40B4-BE49-F238E27FC236}">
                <a16:creationId xmlns:a16="http://schemas.microsoft.com/office/drawing/2014/main" id="{A2E096B7-3B4F-355B-58E5-41784AC8BE29}"/>
              </a:ext>
              <a:ext uri="{C183D7F6-B498-43B3-948B-1728B52AA6E4}">
                <adec:decorative xmlns:adec="http://schemas.microsoft.com/office/drawing/2017/decorative" val="1"/>
              </a:ext>
            </a:extLst>
          </p:cNvPr>
          <p:cNvPicPr>
            <a:picLocks noChangeAspect="1"/>
          </p:cNvPicPr>
          <p:nvPr userDrawn="1"/>
        </p:nvPicPr>
        <p:blipFill>
          <a:blip r:embed="rId3" cstate="print">
            <a:extLst>
              <a:ext uri="{28A0092B-C50C-407E-A947-70E740481C1C}">
                <a14:useLocalDpi xmlns:a14="http://schemas.microsoft.com/office/drawing/2010/main"/>
              </a:ext>
            </a:extLst>
          </a:blip>
          <a:srcRect t="2555" b="2555"/>
          <a:stretch>
            <a:fillRect/>
          </a:stretch>
        </p:blipFill>
        <p:spPr>
          <a:xfrm>
            <a:off x="6284315" y="3984454"/>
            <a:ext cx="1570617" cy="17968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pic>
      <p:sp>
        <p:nvSpPr>
          <p:cNvPr id="3" name="Title 2">
            <a:extLst>
              <a:ext uri="{FF2B5EF4-FFF2-40B4-BE49-F238E27FC236}">
                <a16:creationId xmlns:a16="http://schemas.microsoft.com/office/drawing/2014/main" id="{7EC2501B-DEA6-190E-3633-E32F635B7CE1}"/>
              </a:ext>
            </a:extLst>
          </p:cNvPr>
          <p:cNvSpPr>
            <a:spLocks noGrp="1"/>
          </p:cNvSpPr>
          <p:nvPr>
            <p:ph type="title"/>
          </p:nvPr>
        </p:nvSpPr>
        <p:spPr>
          <a:xfrm>
            <a:off x="1144292" y="731520"/>
            <a:ext cx="5029200" cy="3291840"/>
          </a:xfrm>
        </p:spPr>
        <p:txBody>
          <a:bodyPr anchor="b">
            <a:normAutofit/>
          </a:bodyPr>
          <a:lstStyle>
            <a:lvl1pPr>
              <a:defRPr sz="4800"/>
            </a:lvl1pPr>
          </a:lstStyle>
          <a:p>
            <a:r>
              <a:rPr lang="en-US" noProof="0"/>
              <a:t>Click to edit Master title style</a:t>
            </a:r>
            <a:endParaRPr lang="en-US" noProof="0" dirty="0"/>
          </a:p>
        </p:txBody>
      </p:sp>
      <p:cxnSp>
        <p:nvCxnSpPr>
          <p:cNvPr id="24" name="Straight Connector 2">
            <a:extLst>
              <a:ext uri="{FF2B5EF4-FFF2-40B4-BE49-F238E27FC236}">
                <a16:creationId xmlns:a16="http://schemas.microsoft.com/office/drawing/2014/main" id="{F1FCCFDB-D985-4322-AC87-F69214893708}"/>
              </a:ext>
            </a:extLst>
          </p:cNvPr>
          <p:cNvCxnSpPr/>
          <p:nvPr userDrawn="1"/>
        </p:nvCxnSpPr>
        <p:spPr>
          <a:xfrm>
            <a:off x="1168533" y="4172084"/>
            <a:ext cx="0" cy="760288"/>
          </a:xfrm>
          <a:prstGeom prst="line">
            <a:avLst/>
          </a:prstGeom>
          <a:noFill/>
          <a:ln w="19050" cap="flat" cmpd="sng" algn="ctr">
            <a:solidFill>
              <a:srgbClr val="D84400"/>
            </a:solidFill>
            <a:prstDash val="solid"/>
            <a:miter lim="800000"/>
          </a:ln>
          <a:effectLst/>
        </p:spPr>
      </p:cxnSp>
      <p:sp>
        <p:nvSpPr>
          <p:cNvPr id="27" name="Content placeholder 47" descr="Click icon to add picture">
            <a:extLst>
              <a:ext uri="{FF2B5EF4-FFF2-40B4-BE49-F238E27FC236}">
                <a16:creationId xmlns:a16="http://schemas.microsoft.com/office/drawing/2014/main" id="{EA8265B5-83C5-4AE9-88AB-3F2443B57F00}"/>
              </a:ext>
            </a:extLst>
          </p:cNvPr>
          <p:cNvSpPr>
            <a:spLocks noGrp="1"/>
          </p:cNvSpPr>
          <p:nvPr>
            <p:ph type="body" sz="quarter" idx="28"/>
          </p:nvPr>
        </p:nvSpPr>
        <p:spPr>
          <a:xfrm>
            <a:off x="1260894" y="4172084"/>
            <a:ext cx="4912598" cy="914400"/>
          </a:xfrm>
          <a:prstGeom prst="rect">
            <a:avLst/>
          </a:prstGeom>
        </p:spPr>
        <p:txBody>
          <a:bodyPr>
            <a:normAutofit/>
          </a:bodyPr>
          <a:lstStyle>
            <a:lvl1pPr marL="0" indent="0">
              <a:lnSpc>
                <a:spcPct val="100000"/>
              </a:lnSpc>
              <a:buNone/>
              <a:defRPr sz="2000" b="0">
                <a:solidFill>
                  <a:schemeClr val="bg1"/>
                </a:solidFill>
              </a:defRPr>
            </a:lvl1pPr>
            <a:lvl2pPr>
              <a:defRPr sz="1000"/>
            </a:lvl2pPr>
            <a:lvl3pPr>
              <a:defRPr sz="900"/>
            </a:lvl3pPr>
            <a:lvl4pPr>
              <a:defRPr sz="800"/>
            </a:lvl4pPr>
            <a:lvl5pPr>
              <a:defRPr sz="800"/>
            </a:lvl5pPr>
          </a:lstStyle>
          <a:p>
            <a:pPr lvl="0"/>
            <a:r>
              <a:rPr lang="en-US" altLang="zh-CN" noProof="0"/>
              <a:t>Click to edit Master text styles</a:t>
            </a:r>
          </a:p>
        </p:txBody>
      </p:sp>
      <p:sp>
        <p:nvSpPr>
          <p:cNvPr id="47" name="Content placeholder 47">
            <a:extLst>
              <a:ext uri="{FF2B5EF4-FFF2-40B4-BE49-F238E27FC236}">
                <a16:creationId xmlns:a16="http://schemas.microsoft.com/office/drawing/2014/main" id="{0FFAAB58-ABE4-41AC-B94E-432936CE0301}"/>
              </a:ext>
            </a:extLst>
          </p:cNvPr>
          <p:cNvSpPr>
            <a:spLocks noGrp="1"/>
          </p:cNvSpPr>
          <p:nvPr>
            <p:ph type="pic" sz="quarter" idx="47" hasCustomPrompt="1"/>
          </p:nvPr>
        </p:nvSpPr>
        <p:spPr>
          <a:xfrm>
            <a:off x="6742557" y="821836"/>
            <a:ext cx="4405503" cy="5066346"/>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a:solidFill>
                  <a:schemeClr val="bg1"/>
                </a:solidFill>
              </a:defRPr>
            </a:lvl1pPr>
          </a:lstStyle>
          <a:p>
            <a:r>
              <a:rPr lang="en-US" altLang="zh-CN" noProof="0" dirty="0"/>
              <a:t>Click icon to add picture≈≈</a:t>
            </a:r>
          </a:p>
        </p:txBody>
      </p:sp>
      <p:sp>
        <p:nvSpPr>
          <p:cNvPr id="9" name="Freeform: Shape 11">
            <a:extLst>
              <a:ext uri="{FF2B5EF4-FFF2-40B4-BE49-F238E27FC236}">
                <a16:creationId xmlns:a16="http://schemas.microsoft.com/office/drawing/2014/main" id="{9ECA281C-F2CB-AE9D-DCD6-F94D3FEE2E67}"/>
              </a:ext>
            </a:extLst>
          </p:cNvPr>
          <p:cNvSpPr/>
          <p:nvPr userDrawn="1"/>
        </p:nvSpPr>
        <p:spPr>
          <a:xfrm>
            <a:off x="7441324" y="5568778"/>
            <a:ext cx="829927" cy="949454"/>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2"/>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Tree>
    <p:extLst>
      <p:ext uri="{BB962C8B-B14F-4D97-AF65-F5344CB8AC3E}">
        <p14:creationId xmlns:p14="http://schemas.microsoft.com/office/powerpoint/2010/main" val="3496649517"/>
      </p:ext>
    </p:extLst>
  </p:cSld>
  <p:clrMapOvr>
    <a:masterClrMapping/>
  </p:clrMapOvr>
  <p:extLst>
    <p:ext uri="{DCECCB84-F9BA-43D5-87BE-67443E8EF086}">
      <p15:sldGuideLst xmlns:p15="http://schemas.microsoft.com/office/powerpoint/2012/main">
        <p15:guide id="1" pos="528">
          <p15:clr>
            <a:srgbClr val="FBAE40"/>
          </p15:clr>
        </p15:guide>
        <p15:guide id="2" orient="horz" pos="52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Title and content 0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7BD59-35CC-9BB3-8621-6FA3356F81AA}"/>
              </a:ext>
            </a:extLst>
          </p:cNvPr>
          <p:cNvSpPr>
            <a:spLocks noGrp="1"/>
          </p:cNvSpPr>
          <p:nvPr>
            <p:ph type="title"/>
          </p:nvPr>
        </p:nvSpPr>
        <p:spPr>
          <a:xfrm>
            <a:off x="914400" y="731520"/>
            <a:ext cx="7671816" cy="2103120"/>
          </a:xfrm>
        </p:spPr>
        <p:txBody>
          <a:bodyPr anchor="b" anchorCtr="0">
            <a:normAutofit/>
          </a:bodyPr>
          <a:lstStyle/>
          <a:p>
            <a:r>
              <a:rPr lang="en-US"/>
              <a:t>Click to edit Master title style</a:t>
            </a:r>
            <a:endParaRPr lang="en-US" dirty="0"/>
          </a:p>
        </p:txBody>
      </p:sp>
      <p:sp>
        <p:nvSpPr>
          <p:cNvPr id="15" name="Content Placeholder 2">
            <a:extLst>
              <a:ext uri="{FF2B5EF4-FFF2-40B4-BE49-F238E27FC236}">
                <a16:creationId xmlns:a16="http://schemas.microsoft.com/office/drawing/2014/main" id="{F9296AFE-5FB8-52A4-3111-3B53DBE4DB3E}"/>
              </a:ext>
            </a:extLst>
          </p:cNvPr>
          <p:cNvSpPr>
            <a:spLocks noGrp="1"/>
          </p:cNvSpPr>
          <p:nvPr>
            <p:ph idx="14"/>
          </p:nvPr>
        </p:nvSpPr>
        <p:spPr>
          <a:xfrm>
            <a:off x="914400" y="3200400"/>
            <a:ext cx="10149840" cy="2834640"/>
          </a:xfrm>
        </p:spPr>
        <p:txBody>
          <a:bodyPr>
            <a:normAutofit/>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CBD12358-51D2-46B3-9BDE-DF29528B9454}" type="slidenum">
              <a:rPr lang="en-US" smtClean="0"/>
              <a:t>‹#›</a:t>
            </a:fld>
            <a:endParaRPr lang="en-US" dirty="0"/>
          </a:p>
        </p:txBody>
      </p:sp>
      <p:sp>
        <p:nvSpPr>
          <p:cNvPr id="3" name="Freeform: Shape 12">
            <a:extLst>
              <a:ext uri="{FF2B5EF4-FFF2-40B4-BE49-F238E27FC236}">
                <a16:creationId xmlns:a16="http://schemas.microsoft.com/office/drawing/2014/main" id="{809C5320-0161-C582-141C-55F06D4F3BAE}"/>
              </a:ext>
            </a:extLst>
          </p:cNvPr>
          <p:cNvSpPr/>
          <p:nvPr userDrawn="1"/>
        </p:nvSpPr>
        <p:spPr>
          <a:xfrm>
            <a:off x="8893126" y="351937"/>
            <a:ext cx="1331054" cy="150249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noProof="0" dirty="0"/>
          </a:p>
        </p:txBody>
      </p:sp>
      <p:sp>
        <p:nvSpPr>
          <p:cNvPr id="7" name="Freeform 6">
            <a:extLst>
              <a:ext uri="{FF2B5EF4-FFF2-40B4-BE49-F238E27FC236}">
                <a16:creationId xmlns:a16="http://schemas.microsoft.com/office/drawing/2014/main" id="{29C982F3-4477-76AC-0429-350585A39FFA}"/>
              </a:ext>
            </a:extLst>
          </p:cNvPr>
          <p:cNvSpPr/>
          <p:nvPr userDrawn="1"/>
        </p:nvSpPr>
        <p:spPr>
          <a:xfrm>
            <a:off x="5255120" y="0"/>
            <a:ext cx="1330247" cy="603188"/>
          </a:xfrm>
          <a:custGeom>
            <a:avLst/>
            <a:gdLst>
              <a:gd name="connsiteX0" fmla="*/ 0 w 1911968"/>
              <a:gd name="connsiteY0" fmla="*/ 0 h 866964"/>
              <a:gd name="connsiteX1" fmla="*/ 1911968 w 1911968"/>
              <a:gd name="connsiteY1" fmla="*/ 0 h 866964"/>
              <a:gd name="connsiteX2" fmla="*/ 1911621 w 1911968"/>
              <a:gd name="connsiteY2" fmla="*/ 335832 h 866964"/>
              <a:gd name="connsiteX3" fmla="*/ 956364 w 1911968"/>
              <a:gd name="connsiteY3" fmla="*/ 866964 h 866964"/>
              <a:gd name="connsiteX4" fmla="*/ 0 w 1911968"/>
              <a:gd name="connsiteY4" fmla="*/ 335755 h 86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1968" h="866964">
                <a:moveTo>
                  <a:pt x="0" y="0"/>
                </a:moveTo>
                <a:lnTo>
                  <a:pt x="1911968" y="0"/>
                </a:lnTo>
                <a:lnTo>
                  <a:pt x="1911621" y="335832"/>
                </a:lnTo>
                <a:lnTo>
                  <a:pt x="956364" y="866964"/>
                </a:lnTo>
                <a:lnTo>
                  <a:pt x="0" y="335755"/>
                </a:lnTo>
                <a:close/>
              </a:path>
            </a:pathLst>
          </a:custGeom>
          <a:solidFill>
            <a:schemeClr val="accent5">
              <a:lumMod val="75000"/>
            </a:schemeClr>
          </a:solidFill>
          <a:ln w="19050">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 name="Freeform 7">
            <a:extLst>
              <a:ext uri="{FF2B5EF4-FFF2-40B4-BE49-F238E27FC236}">
                <a16:creationId xmlns:a16="http://schemas.microsoft.com/office/drawing/2014/main" id="{87A8F7B2-0552-AAD4-9DE2-845DE10CA10A}"/>
              </a:ext>
            </a:extLst>
          </p:cNvPr>
          <p:cNvSpPr/>
          <p:nvPr userDrawn="1"/>
        </p:nvSpPr>
        <p:spPr>
          <a:xfrm>
            <a:off x="6710252" y="0"/>
            <a:ext cx="1330247" cy="603188"/>
          </a:xfrm>
          <a:custGeom>
            <a:avLst/>
            <a:gdLst>
              <a:gd name="connsiteX0" fmla="*/ 0 w 1911968"/>
              <a:gd name="connsiteY0" fmla="*/ 0 h 866964"/>
              <a:gd name="connsiteX1" fmla="*/ 1911968 w 1911968"/>
              <a:gd name="connsiteY1" fmla="*/ 0 h 866964"/>
              <a:gd name="connsiteX2" fmla="*/ 1911621 w 1911968"/>
              <a:gd name="connsiteY2" fmla="*/ 335832 h 866964"/>
              <a:gd name="connsiteX3" fmla="*/ 956364 w 1911968"/>
              <a:gd name="connsiteY3" fmla="*/ 866964 h 866964"/>
              <a:gd name="connsiteX4" fmla="*/ 0 w 1911968"/>
              <a:gd name="connsiteY4" fmla="*/ 335755 h 86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1968" h="866964">
                <a:moveTo>
                  <a:pt x="0" y="0"/>
                </a:moveTo>
                <a:lnTo>
                  <a:pt x="1911968" y="0"/>
                </a:lnTo>
                <a:lnTo>
                  <a:pt x="1911621" y="335832"/>
                </a:lnTo>
                <a:lnTo>
                  <a:pt x="956364" y="866964"/>
                </a:lnTo>
                <a:lnTo>
                  <a:pt x="0" y="335755"/>
                </a:ln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0" name="Freeform 9">
            <a:extLst>
              <a:ext uri="{FF2B5EF4-FFF2-40B4-BE49-F238E27FC236}">
                <a16:creationId xmlns:a16="http://schemas.microsoft.com/office/drawing/2014/main" id="{395DA7FF-BAA0-F04C-CA6C-16E9C2D55593}"/>
              </a:ext>
            </a:extLst>
          </p:cNvPr>
          <p:cNvSpPr/>
          <p:nvPr userDrawn="1"/>
        </p:nvSpPr>
        <p:spPr>
          <a:xfrm>
            <a:off x="879765" y="0"/>
            <a:ext cx="1330247" cy="603188"/>
          </a:xfrm>
          <a:custGeom>
            <a:avLst/>
            <a:gdLst>
              <a:gd name="connsiteX0" fmla="*/ 0 w 1911968"/>
              <a:gd name="connsiteY0" fmla="*/ 0 h 866964"/>
              <a:gd name="connsiteX1" fmla="*/ 1911968 w 1911968"/>
              <a:gd name="connsiteY1" fmla="*/ 0 h 866964"/>
              <a:gd name="connsiteX2" fmla="*/ 1911621 w 1911968"/>
              <a:gd name="connsiteY2" fmla="*/ 335832 h 866964"/>
              <a:gd name="connsiteX3" fmla="*/ 956364 w 1911968"/>
              <a:gd name="connsiteY3" fmla="*/ 866964 h 866964"/>
              <a:gd name="connsiteX4" fmla="*/ 0 w 1911968"/>
              <a:gd name="connsiteY4" fmla="*/ 335755 h 86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1968" h="866964">
                <a:moveTo>
                  <a:pt x="0" y="0"/>
                </a:moveTo>
                <a:lnTo>
                  <a:pt x="1911968" y="0"/>
                </a:lnTo>
                <a:lnTo>
                  <a:pt x="1911621" y="335832"/>
                </a:lnTo>
                <a:lnTo>
                  <a:pt x="956364" y="866964"/>
                </a:lnTo>
                <a:lnTo>
                  <a:pt x="0" y="335755"/>
                </a:lnTo>
                <a:close/>
              </a:path>
            </a:pathLst>
          </a:custGeom>
          <a:solidFill>
            <a:schemeClr val="accent1">
              <a:lumMod val="60000"/>
              <a:lumOff val="40000"/>
            </a:schemeClr>
          </a:solidFill>
          <a:ln w="19050">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1" name="Freeform 10">
            <a:extLst>
              <a:ext uri="{FF2B5EF4-FFF2-40B4-BE49-F238E27FC236}">
                <a16:creationId xmlns:a16="http://schemas.microsoft.com/office/drawing/2014/main" id="{468D9CEC-53B7-B8DC-B77E-E3F86681879C}"/>
              </a:ext>
            </a:extLst>
          </p:cNvPr>
          <p:cNvSpPr/>
          <p:nvPr userDrawn="1"/>
        </p:nvSpPr>
        <p:spPr>
          <a:xfrm>
            <a:off x="2336512" y="-9525"/>
            <a:ext cx="1330247" cy="603188"/>
          </a:xfrm>
          <a:custGeom>
            <a:avLst/>
            <a:gdLst>
              <a:gd name="connsiteX0" fmla="*/ 0 w 1911968"/>
              <a:gd name="connsiteY0" fmla="*/ 0 h 866964"/>
              <a:gd name="connsiteX1" fmla="*/ 1911968 w 1911968"/>
              <a:gd name="connsiteY1" fmla="*/ 0 h 866964"/>
              <a:gd name="connsiteX2" fmla="*/ 1911621 w 1911968"/>
              <a:gd name="connsiteY2" fmla="*/ 335832 h 866964"/>
              <a:gd name="connsiteX3" fmla="*/ 956364 w 1911968"/>
              <a:gd name="connsiteY3" fmla="*/ 866964 h 866964"/>
              <a:gd name="connsiteX4" fmla="*/ 0 w 1911968"/>
              <a:gd name="connsiteY4" fmla="*/ 335755 h 86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1968" h="866964">
                <a:moveTo>
                  <a:pt x="0" y="0"/>
                </a:moveTo>
                <a:lnTo>
                  <a:pt x="1911968" y="0"/>
                </a:lnTo>
                <a:lnTo>
                  <a:pt x="1911621" y="335832"/>
                </a:lnTo>
                <a:lnTo>
                  <a:pt x="956364" y="866964"/>
                </a:lnTo>
                <a:lnTo>
                  <a:pt x="0" y="335755"/>
                </a:lnTo>
                <a:close/>
              </a:path>
            </a:pathLst>
          </a:custGeom>
          <a:noFill/>
          <a:ln w="1905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2" name="Freeform 11">
            <a:extLst>
              <a:ext uri="{FF2B5EF4-FFF2-40B4-BE49-F238E27FC236}">
                <a16:creationId xmlns:a16="http://schemas.microsoft.com/office/drawing/2014/main" id="{9222D4D6-56B1-C4C3-0E51-FB22F0CD902B}"/>
              </a:ext>
            </a:extLst>
          </p:cNvPr>
          <p:cNvSpPr/>
          <p:nvPr userDrawn="1"/>
        </p:nvSpPr>
        <p:spPr>
          <a:xfrm>
            <a:off x="8160084" y="-10376"/>
            <a:ext cx="1330247" cy="603188"/>
          </a:xfrm>
          <a:custGeom>
            <a:avLst/>
            <a:gdLst>
              <a:gd name="connsiteX0" fmla="*/ 0 w 1911968"/>
              <a:gd name="connsiteY0" fmla="*/ 0 h 866964"/>
              <a:gd name="connsiteX1" fmla="*/ 1911968 w 1911968"/>
              <a:gd name="connsiteY1" fmla="*/ 0 h 866964"/>
              <a:gd name="connsiteX2" fmla="*/ 1911621 w 1911968"/>
              <a:gd name="connsiteY2" fmla="*/ 335832 h 866964"/>
              <a:gd name="connsiteX3" fmla="*/ 956364 w 1911968"/>
              <a:gd name="connsiteY3" fmla="*/ 866964 h 866964"/>
              <a:gd name="connsiteX4" fmla="*/ 0 w 1911968"/>
              <a:gd name="connsiteY4" fmla="*/ 335755 h 86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1968" h="866964">
                <a:moveTo>
                  <a:pt x="0" y="0"/>
                </a:moveTo>
                <a:lnTo>
                  <a:pt x="1911968" y="0"/>
                </a:lnTo>
                <a:lnTo>
                  <a:pt x="1911621" y="335832"/>
                </a:lnTo>
                <a:lnTo>
                  <a:pt x="956364" y="866964"/>
                </a:lnTo>
                <a:lnTo>
                  <a:pt x="0" y="335755"/>
                </a:lnTo>
                <a:close/>
              </a:path>
            </a:pathLst>
          </a:custGeom>
          <a:noFill/>
          <a:ln w="1905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Freeform 12">
            <a:extLst>
              <a:ext uri="{FF2B5EF4-FFF2-40B4-BE49-F238E27FC236}">
                <a16:creationId xmlns:a16="http://schemas.microsoft.com/office/drawing/2014/main" id="{0E6292F0-9E78-C98C-097B-30DEBBC1B179}"/>
              </a:ext>
            </a:extLst>
          </p:cNvPr>
          <p:cNvSpPr/>
          <p:nvPr userDrawn="1"/>
        </p:nvSpPr>
        <p:spPr>
          <a:xfrm>
            <a:off x="9615216" y="0"/>
            <a:ext cx="1330247" cy="603188"/>
          </a:xfrm>
          <a:custGeom>
            <a:avLst/>
            <a:gdLst>
              <a:gd name="connsiteX0" fmla="*/ 0 w 1911968"/>
              <a:gd name="connsiteY0" fmla="*/ 0 h 866964"/>
              <a:gd name="connsiteX1" fmla="*/ 1911968 w 1911968"/>
              <a:gd name="connsiteY1" fmla="*/ 0 h 866964"/>
              <a:gd name="connsiteX2" fmla="*/ 1911621 w 1911968"/>
              <a:gd name="connsiteY2" fmla="*/ 335832 h 866964"/>
              <a:gd name="connsiteX3" fmla="*/ 956364 w 1911968"/>
              <a:gd name="connsiteY3" fmla="*/ 866964 h 866964"/>
              <a:gd name="connsiteX4" fmla="*/ 0 w 1911968"/>
              <a:gd name="connsiteY4" fmla="*/ 335755 h 86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1968" h="866964">
                <a:moveTo>
                  <a:pt x="0" y="0"/>
                </a:moveTo>
                <a:lnTo>
                  <a:pt x="1911968" y="0"/>
                </a:lnTo>
                <a:lnTo>
                  <a:pt x="1911621" y="335832"/>
                </a:lnTo>
                <a:lnTo>
                  <a:pt x="956364" y="866964"/>
                </a:lnTo>
                <a:lnTo>
                  <a:pt x="0" y="335755"/>
                </a:lnTo>
                <a:close/>
              </a:path>
            </a:pathLst>
          </a:cu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Shape 12">
            <a:extLst>
              <a:ext uri="{FF2B5EF4-FFF2-40B4-BE49-F238E27FC236}">
                <a16:creationId xmlns:a16="http://schemas.microsoft.com/office/drawing/2014/main" id="{315817B3-76DB-FDD0-60F7-E385C0E84F58}"/>
              </a:ext>
            </a:extLst>
          </p:cNvPr>
          <p:cNvSpPr/>
          <p:nvPr userDrawn="1"/>
        </p:nvSpPr>
        <p:spPr>
          <a:xfrm>
            <a:off x="10342958" y="320527"/>
            <a:ext cx="1331054" cy="150249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noProof="0" dirty="0"/>
          </a:p>
        </p:txBody>
      </p:sp>
    </p:spTree>
    <p:extLst>
      <p:ext uri="{BB962C8B-B14F-4D97-AF65-F5344CB8AC3E}">
        <p14:creationId xmlns:p14="http://schemas.microsoft.com/office/powerpoint/2010/main" val="3891712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image">
    <p:spTree>
      <p:nvGrpSpPr>
        <p:cNvPr id="1" name=""/>
        <p:cNvGrpSpPr/>
        <p:nvPr/>
      </p:nvGrpSpPr>
      <p:grpSpPr>
        <a:xfrm>
          <a:off x="0" y="0"/>
          <a:ext cx="0" cy="0"/>
          <a:chOff x="0" y="0"/>
          <a:chExt cx="0" cy="0"/>
        </a:xfrm>
      </p:grpSpPr>
      <p:sp>
        <p:nvSpPr>
          <p:cNvPr id="8" name="Title Placeholder 4">
            <a:extLst>
              <a:ext uri="{FF2B5EF4-FFF2-40B4-BE49-F238E27FC236}">
                <a16:creationId xmlns:a16="http://schemas.microsoft.com/office/drawing/2014/main" id="{F73BF8E3-2426-5D65-6582-D4B03C765A5D}"/>
              </a:ext>
            </a:extLst>
          </p:cNvPr>
          <p:cNvSpPr>
            <a:spLocks noGrp="1"/>
          </p:cNvSpPr>
          <p:nvPr>
            <p:ph type="title"/>
          </p:nvPr>
        </p:nvSpPr>
        <p:spPr>
          <a:xfrm>
            <a:off x="6710510" y="2016579"/>
            <a:ext cx="4441188" cy="277585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2" name="Content placeholder 47">
            <a:extLst>
              <a:ext uri="{FF2B5EF4-FFF2-40B4-BE49-F238E27FC236}">
                <a16:creationId xmlns:a16="http://schemas.microsoft.com/office/drawing/2014/main" id="{117BCD91-6BBA-AACD-3424-C3A4E5C1AB1D}"/>
              </a:ext>
            </a:extLst>
          </p:cNvPr>
          <p:cNvSpPr>
            <a:spLocks noGrp="1" noChangeAspect="1"/>
          </p:cNvSpPr>
          <p:nvPr>
            <p:ph type="pic" sz="quarter" idx="48"/>
          </p:nvPr>
        </p:nvSpPr>
        <p:spPr>
          <a:xfrm>
            <a:off x="914400" y="539496"/>
            <a:ext cx="5025207" cy="5779008"/>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a:solidFill>
                  <a:schemeClr val="bg1"/>
                </a:solidFill>
              </a:defRPr>
            </a:lvl1pPr>
          </a:lstStyle>
          <a:p>
            <a:r>
              <a:rPr lang="en-US" altLang="zh-CN" noProof="0"/>
              <a:t>Click icon to add picture</a:t>
            </a:r>
            <a:endParaRPr lang="en-US" altLang="zh-CN" noProof="0" dirty="0"/>
          </a:p>
        </p:txBody>
      </p:sp>
      <p:pic>
        <p:nvPicPr>
          <p:cNvPr id="7" name="Shape 33">
            <a:extLst>
              <a:ext uri="{FF2B5EF4-FFF2-40B4-BE49-F238E27FC236}">
                <a16:creationId xmlns:a16="http://schemas.microsoft.com/office/drawing/2014/main" id="{78B6A20E-2402-E586-7E92-A2C0D0B854D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a:xfrm>
            <a:off x="352010" y="4038403"/>
            <a:ext cx="1438713" cy="1645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pic>
      <p:sp>
        <p:nvSpPr>
          <p:cNvPr id="3" name="Freeform: Shape 11">
            <a:extLst>
              <a:ext uri="{FF2B5EF4-FFF2-40B4-BE49-F238E27FC236}">
                <a16:creationId xmlns:a16="http://schemas.microsoft.com/office/drawing/2014/main" id="{20E24AA2-A4D8-FFB3-C801-0E57990B8CB6}"/>
              </a:ext>
            </a:extLst>
          </p:cNvPr>
          <p:cNvSpPr/>
          <p:nvPr userDrawn="1"/>
        </p:nvSpPr>
        <p:spPr>
          <a:xfrm>
            <a:off x="1360235" y="5541405"/>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1">
              <a:lumMod val="60000"/>
              <a:lumOff val="4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9" name="Freeform: Shape 5">
            <a:extLst>
              <a:ext uri="{FF2B5EF4-FFF2-40B4-BE49-F238E27FC236}">
                <a16:creationId xmlns:a16="http://schemas.microsoft.com/office/drawing/2014/main" id="{1FEC53F3-5030-5BCF-54CA-ABB14457C073}"/>
              </a:ext>
            </a:extLst>
          </p:cNvPr>
          <p:cNvSpPr/>
          <p:nvPr userDrawn="1"/>
        </p:nvSpPr>
        <p:spPr>
          <a:xfrm>
            <a:off x="5429027" y="393334"/>
            <a:ext cx="1244907" cy="140525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Tree>
    <p:extLst>
      <p:ext uri="{BB962C8B-B14F-4D97-AF65-F5344CB8AC3E}">
        <p14:creationId xmlns:p14="http://schemas.microsoft.com/office/powerpoint/2010/main" val="34077113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3" name="Freeform 2">
            <a:extLst>
              <a:ext uri="{FF2B5EF4-FFF2-40B4-BE49-F238E27FC236}">
                <a16:creationId xmlns:a16="http://schemas.microsoft.com/office/drawing/2014/main" id="{86721E85-C7DE-A05F-D33D-97CAF161E33A}"/>
              </a:ext>
            </a:extLst>
          </p:cNvPr>
          <p:cNvSpPr/>
          <p:nvPr userDrawn="1"/>
        </p:nvSpPr>
        <p:spPr>
          <a:xfrm>
            <a:off x="0" y="2860787"/>
            <a:ext cx="2004570" cy="3676532"/>
          </a:xfrm>
          <a:custGeom>
            <a:avLst/>
            <a:gdLst>
              <a:gd name="connsiteX0" fmla="*/ 417538 w 2004570"/>
              <a:gd name="connsiteY0" fmla="*/ 0 h 3676532"/>
              <a:gd name="connsiteX1" fmla="*/ 2004570 w 2004570"/>
              <a:gd name="connsiteY1" fmla="*/ 925683 h 3676532"/>
              <a:gd name="connsiteX2" fmla="*/ 2004570 w 2004570"/>
              <a:gd name="connsiteY2" fmla="*/ 2763949 h 3676532"/>
              <a:gd name="connsiteX3" fmla="*/ 413202 w 2004570"/>
              <a:gd name="connsiteY3" fmla="*/ 3676532 h 3676532"/>
              <a:gd name="connsiteX4" fmla="*/ 0 w 2004570"/>
              <a:gd name="connsiteY4" fmla="*/ 3439338 h 3676532"/>
              <a:gd name="connsiteX5" fmla="*/ 0 w 2004570"/>
              <a:gd name="connsiteY5" fmla="*/ 241075 h 3676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04570" h="3676532">
                <a:moveTo>
                  <a:pt x="417538" y="0"/>
                </a:moveTo>
                <a:lnTo>
                  <a:pt x="2004570" y="925683"/>
                </a:lnTo>
                <a:lnTo>
                  <a:pt x="2004570" y="2763949"/>
                </a:lnTo>
                <a:lnTo>
                  <a:pt x="413202" y="3676532"/>
                </a:lnTo>
                <a:lnTo>
                  <a:pt x="0" y="3439338"/>
                </a:lnTo>
                <a:lnTo>
                  <a:pt x="0" y="241075"/>
                </a:ln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15">
            <a:extLst>
              <a:ext uri="{FF2B5EF4-FFF2-40B4-BE49-F238E27FC236}">
                <a16:creationId xmlns:a16="http://schemas.microsoft.com/office/drawing/2014/main" id="{2BA5A58B-9440-7DAB-E7D7-3143B049FBAC}"/>
              </a:ext>
            </a:extLst>
          </p:cNvPr>
          <p:cNvSpPr/>
          <p:nvPr userDrawn="1"/>
        </p:nvSpPr>
        <p:spPr>
          <a:xfrm flipH="1">
            <a:off x="657773" y="5253270"/>
            <a:ext cx="1710765" cy="1621875"/>
          </a:xfrm>
          <a:custGeom>
            <a:avLst/>
            <a:gdLst>
              <a:gd name="connsiteX0" fmla="*/ 852873 w 1710765"/>
              <a:gd name="connsiteY0" fmla="*/ 0 h 1593273"/>
              <a:gd name="connsiteX1" fmla="*/ 0 w 1710765"/>
              <a:gd name="connsiteY1" fmla="*/ 494134 h 1593273"/>
              <a:gd name="connsiteX2" fmla="*/ 0 w 1710765"/>
              <a:gd name="connsiteY2" fmla="*/ 1475410 h 1593273"/>
              <a:gd name="connsiteX3" fmla="*/ 206916 w 1710765"/>
              <a:gd name="connsiteY3" fmla="*/ 1593273 h 1593273"/>
              <a:gd name="connsiteX4" fmla="*/ 1502835 w 1710765"/>
              <a:gd name="connsiteY4" fmla="*/ 1593273 h 1593273"/>
              <a:gd name="connsiteX5" fmla="*/ 1709418 w 1710765"/>
              <a:gd name="connsiteY5" fmla="*/ 1475480 h 1593273"/>
              <a:gd name="connsiteX6" fmla="*/ 1710407 w 1710765"/>
              <a:gd name="connsiteY6" fmla="*/ 491803 h 1593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0765" h="1593273">
                <a:moveTo>
                  <a:pt x="852873" y="0"/>
                </a:moveTo>
                <a:lnTo>
                  <a:pt x="0" y="494134"/>
                </a:lnTo>
                <a:lnTo>
                  <a:pt x="0" y="1475410"/>
                </a:lnTo>
                <a:lnTo>
                  <a:pt x="206916" y="1593273"/>
                </a:lnTo>
                <a:lnTo>
                  <a:pt x="1502835" y="1593273"/>
                </a:lnTo>
                <a:lnTo>
                  <a:pt x="1709418" y="1475480"/>
                </a:lnTo>
                <a:cubicBezTo>
                  <a:pt x="1707864" y="1146834"/>
                  <a:pt x="1711961" y="820449"/>
                  <a:pt x="1710407" y="491803"/>
                </a:cubicBez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7" name="Freeform: Shape 24">
            <a:extLst>
              <a:ext uri="{FF2B5EF4-FFF2-40B4-BE49-F238E27FC236}">
                <a16:creationId xmlns:a16="http://schemas.microsoft.com/office/drawing/2014/main" id="{A23F9759-CF52-CE45-5E22-9678534685A7}"/>
              </a:ext>
            </a:extLst>
          </p:cNvPr>
          <p:cNvSpPr/>
          <p:nvPr userDrawn="1"/>
        </p:nvSpPr>
        <p:spPr>
          <a:xfrm flipH="1">
            <a:off x="2275432" y="4699053"/>
            <a:ext cx="668814" cy="784693"/>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6" name="Title 5">
            <a:extLst>
              <a:ext uri="{FF2B5EF4-FFF2-40B4-BE49-F238E27FC236}">
                <a16:creationId xmlns:a16="http://schemas.microsoft.com/office/drawing/2014/main" id="{5D84FCC1-368D-680C-31AA-597C3AAF4232}"/>
              </a:ext>
            </a:extLst>
          </p:cNvPr>
          <p:cNvSpPr>
            <a:spLocks noGrp="1"/>
          </p:cNvSpPr>
          <p:nvPr>
            <p:ph type="title"/>
          </p:nvPr>
        </p:nvSpPr>
        <p:spPr>
          <a:xfrm>
            <a:off x="3465576" y="1499616"/>
            <a:ext cx="7955280" cy="1335024"/>
          </a:xfrm>
        </p:spPr>
        <p:txBody>
          <a:bodyPr anchor="b">
            <a:normAutofit/>
          </a:bodyPr>
          <a:lstStyle>
            <a:lvl1pPr>
              <a:defRPr sz="3600"/>
            </a:lvl1pPr>
          </a:lstStyle>
          <a:p>
            <a:r>
              <a:rPr lang="en-US"/>
              <a:t>Click to edit Master title style</a:t>
            </a:r>
            <a:endParaRPr lang="en-US" dirty="0"/>
          </a:p>
        </p:txBody>
      </p:sp>
      <p:sp>
        <p:nvSpPr>
          <p:cNvPr id="4" name="Content Placeholder 2">
            <a:extLst>
              <a:ext uri="{FF2B5EF4-FFF2-40B4-BE49-F238E27FC236}">
                <a16:creationId xmlns:a16="http://schemas.microsoft.com/office/drawing/2014/main" id="{6FFF81D2-C0B4-3B82-8DF6-D10CC07C441C}"/>
              </a:ext>
            </a:extLst>
          </p:cNvPr>
          <p:cNvSpPr>
            <a:spLocks noGrp="1"/>
          </p:cNvSpPr>
          <p:nvPr>
            <p:ph idx="14"/>
          </p:nvPr>
        </p:nvSpPr>
        <p:spPr>
          <a:xfrm>
            <a:off x="3465576" y="3108960"/>
            <a:ext cx="4572000" cy="3108960"/>
          </a:xfrm>
        </p:spPr>
        <p:txBody>
          <a:bodyPr/>
          <a:lstStyle>
            <a:lvl1pPr marL="512064" indent="-512064">
              <a:buFont typeface="+mj-lt"/>
              <a:buAutoNum type="arabicPeriod"/>
              <a:defRPr sz="1800"/>
            </a:lvl1pPr>
            <a:lvl2pPr marL="1097280" indent="-512064">
              <a:buFont typeface="+mj-lt"/>
              <a:buAutoNum type="alphaLcPeriod"/>
              <a:defRPr sz="1800"/>
            </a:lvl2pPr>
            <a:lvl3pPr marL="1645920" indent="-512064">
              <a:buFont typeface="+mj-lt"/>
              <a:buAutoNum type="romanLcPeriod"/>
              <a:defRPr sz="1800"/>
            </a:lvl3pPr>
            <a:lvl4pPr marL="2194560" indent="-512064">
              <a:buFont typeface="+mj-lt"/>
              <a:buAutoNum type="arabicParen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Content Placeholder 2">
            <a:extLst>
              <a:ext uri="{FF2B5EF4-FFF2-40B4-BE49-F238E27FC236}">
                <a16:creationId xmlns:a16="http://schemas.microsoft.com/office/drawing/2014/main" id="{F190F721-56C7-251D-948D-117696095C32}"/>
              </a:ext>
            </a:extLst>
          </p:cNvPr>
          <p:cNvSpPr>
            <a:spLocks noGrp="1"/>
          </p:cNvSpPr>
          <p:nvPr>
            <p:ph idx="1"/>
          </p:nvPr>
        </p:nvSpPr>
        <p:spPr>
          <a:xfrm>
            <a:off x="8229600" y="3108960"/>
            <a:ext cx="3017520" cy="3108960"/>
          </a:xfrm>
        </p:spPr>
        <p:txBody>
          <a:bodyPr/>
          <a:lstStyle>
            <a:lvl1pPr marL="0" indent="0">
              <a:lnSpc>
                <a:spcPct val="100000"/>
              </a:lnSpc>
              <a:spcBef>
                <a:spcPts val="0"/>
              </a:spcBef>
              <a:spcAft>
                <a:spcPts val="600"/>
              </a:spcAft>
              <a:buNone/>
              <a:defRPr sz="1800"/>
            </a:lvl1pPr>
            <a:lvl2pPr>
              <a:lnSpc>
                <a:spcPct val="100000"/>
              </a:lnSpc>
              <a:spcBef>
                <a:spcPts val="0"/>
              </a:spcBef>
              <a:spcAft>
                <a:spcPts val="600"/>
              </a:spcAft>
              <a:defRPr sz="1800"/>
            </a:lvl2pPr>
            <a:lvl3pPr>
              <a:lnSpc>
                <a:spcPct val="100000"/>
              </a:lnSpc>
              <a:spcBef>
                <a:spcPts val="0"/>
              </a:spcBef>
              <a:spcAft>
                <a:spcPts val="600"/>
              </a:spcAft>
              <a:defRPr sz="1800"/>
            </a:lvl3pPr>
            <a:lvl4pPr>
              <a:lnSpc>
                <a:spcPct val="100000"/>
              </a:lnSpc>
              <a:spcBef>
                <a:spcPts val="0"/>
              </a:spcBef>
              <a:spcAft>
                <a:spcPts val="600"/>
              </a:spcAft>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Footer Placeholder 7">
            <a:extLst>
              <a:ext uri="{FF2B5EF4-FFF2-40B4-BE49-F238E27FC236}">
                <a16:creationId xmlns:a16="http://schemas.microsoft.com/office/drawing/2014/main" id="{6C94E8A0-C02C-2322-50C1-50080A793F84}"/>
              </a:ext>
            </a:extLst>
          </p:cNvPr>
          <p:cNvSpPr>
            <a:spLocks noGrp="1"/>
          </p:cNvSpPr>
          <p:nvPr>
            <p:ph type="ftr" sz="quarter" idx="41"/>
          </p:nvPr>
        </p:nvSpPr>
        <p:spPr>
          <a:xfrm>
            <a:off x="3465576" y="6217920"/>
            <a:ext cx="4114800" cy="365125"/>
          </a:xfrm>
        </p:spPr>
        <p:txBody>
          <a:bodyPr/>
          <a:lstStyle/>
          <a:p>
            <a:endParaRPr lang="en-US" noProof="0" dirty="0"/>
          </a:p>
        </p:txBody>
      </p:sp>
      <p:sp>
        <p:nvSpPr>
          <p:cNvPr id="5" name="Slide Number Placeholder 4">
            <a:extLst>
              <a:ext uri="{FF2B5EF4-FFF2-40B4-BE49-F238E27FC236}">
                <a16:creationId xmlns:a16="http://schemas.microsoft.com/office/drawing/2014/main" id="{2446A453-65E1-B688-A3F9-EA0AA347DDEA}"/>
              </a:ext>
            </a:extLst>
          </p:cNvPr>
          <p:cNvSpPr>
            <a:spLocks noGrp="1"/>
          </p:cNvSpPr>
          <p:nvPr>
            <p:ph type="sldNum" sz="quarter" idx="40"/>
          </p:nvPr>
        </p:nvSpPr>
        <p:spPr/>
        <p:txBody>
          <a:bodyPr>
            <a:noAutofit/>
          </a:bodyPr>
          <a:lstStyle/>
          <a:p>
            <a:fld id="{47FEACEE-25B4-4A2D-B147-27296E36371D}" type="slidenum">
              <a:rPr lang="en-US" altLang="zh-CN" noProof="0" smtClean="0"/>
              <a:pPr/>
              <a:t>‹#›</a:t>
            </a:fld>
            <a:endParaRPr lang="en-US" altLang="zh-CN" noProof="0" dirty="0"/>
          </a:p>
        </p:txBody>
      </p:sp>
      <p:sp>
        <p:nvSpPr>
          <p:cNvPr id="2" name="Freeform: Shape 12">
            <a:extLst>
              <a:ext uri="{FF2B5EF4-FFF2-40B4-BE49-F238E27FC236}">
                <a16:creationId xmlns:a16="http://schemas.microsoft.com/office/drawing/2014/main" id="{0750FD92-E143-4402-D455-30DC417CBDBE}"/>
              </a:ext>
            </a:extLst>
          </p:cNvPr>
          <p:cNvSpPr/>
          <p:nvPr userDrawn="1"/>
        </p:nvSpPr>
        <p:spPr>
          <a:xfrm>
            <a:off x="1198465" y="958947"/>
            <a:ext cx="1544735" cy="174369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noProof="0" dirty="0"/>
          </a:p>
        </p:txBody>
      </p:sp>
      <p:sp>
        <p:nvSpPr>
          <p:cNvPr id="29" name="Freeform 28">
            <a:extLst>
              <a:ext uri="{FF2B5EF4-FFF2-40B4-BE49-F238E27FC236}">
                <a16:creationId xmlns:a16="http://schemas.microsoft.com/office/drawing/2014/main" id="{6B13E9E2-D67B-E75B-D60D-CE3782A4FC67}"/>
              </a:ext>
            </a:extLst>
          </p:cNvPr>
          <p:cNvSpPr/>
          <p:nvPr userDrawn="1"/>
        </p:nvSpPr>
        <p:spPr>
          <a:xfrm>
            <a:off x="326738" y="0"/>
            <a:ext cx="1544359" cy="1254845"/>
          </a:xfrm>
          <a:custGeom>
            <a:avLst/>
            <a:gdLst>
              <a:gd name="connsiteX0" fmla="*/ 0 w 1544359"/>
              <a:gd name="connsiteY0" fmla="*/ 0 h 1254845"/>
              <a:gd name="connsiteX1" fmla="*/ 1544359 w 1544359"/>
              <a:gd name="connsiteY1" fmla="*/ 0 h 1254845"/>
              <a:gd name="connsiteX2" fmla="*/ 1543519 w 1544359"/>
              <a:gd name="connsiteY2" fmla="*/ 822090 h 1254845"/>
              <a:gd name="connsiteX3" fmla="*/ 772206 w 1544359"/>
              <a:gd name="connsiteY3" fmla="*/ 1254845 h 1254845"/>
              <a:gd name="connsiteX4" fmla="*/ 0 w 1544359"/>
              <a:gd name="connsiteY4" fmla="*/ 822027 h 12548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4359" h="1254845">
                <a:moveTo>
                  <a:pt x="0" y="0"/>
                </a:moveTo>
                <a:lnTo>
                  <a:pt x="1544359" y="0"/>
                </a:lnTo>
                <a:lnTo>
                  <a:pt x="1543519" y="822090"/>
                </a:lnTo>
                <a:lnTo>
                  <a:pt x="772206" y="1254845"/>
                </a:lnTo>
                <a:lnTo>
                  <a:pt x="0" y="822027"/>
                </a:lnTo>
                <a:close/>
              </a:path>
            </a:pathLst>
          </a:cu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266211375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 04">
    <p:spTree>
      <p:nvGrpSpPr>
        <p:cNvPr id="1" name=""/>
        <p:cNvGrpSpPr/>
        <p:nvPr/>
      </p:nvGrpSpPr>
      <p:grpSpPr>
        <a:xfrm>
          <a:off x="0" y="0"/>
          <a:ext cx="0" cy="0"/>
          <a:chOff x="0" y="0"/>
          <a:chExt cx="0" cy="0"/>
        </a:xfrm>
      </p:grpSpPr>
      <p:sp>
        <p:nvSpPr>
          <p:cNvPr id="47" name="Freeform 46">
            <a:extLst>
              <a:ext uri="{FF2B5EF4-FFF2-40B4-BE49-F238E27FC236}">
                <a16:creationId xmlns:a16="http://schemas.microsoft.com/office/drawing/2014/main" id="{39B50CEE-D9F9-B5CD-C274-BEAA5EAB37E3}"/>
              </a:ext>
            </a:extLst>
          </p:cNvPr>
          <p:cNvSpPr/>
          <p:nvPr userDrawn="1"/>
        </p:nvSpPr>
        <p:spPr>
          <a:xfrm>
            <a:off x="410352" y="12435"/>
            <a:ext cx="1455521" cy="1019127"/>
          </a:xfrm>
          <a:custGeom>
            <a:avLst/>
            <a:gdLst>
              <a:gd name="connsiteX0" fmla="*/ 219223 w 1455521"/>
              <a:gd name="connsiteY0" fmla="*/ 0 h 1019127"/>
              <a:gd name="connsiteX1" fmla="*/ 1236298 w 1455521"/>
              <a:gd name="connsiteY1" fmla="*/ 0 h 1019127"/>
              <a:gd name="connsiteX2" fmla="*/ 1455521 w 1455521"/>
              <a:gd name="connsiteY2" fmla="*/ 385779 h 1019127"/>
              <a:gd name="connsiteX3" fmla="*/ 1095615 w 1455521"/>
              <a:gd name="connsiteY3" fmla="*/ 1019127 h 1019127"/>
              <a:gd name="connsiteX4" fmla="*/ 359906 w 1455521"/>
              <a:gd name="connsiteY4" fmla="*/ 1019127 h 1019127"/>
              <a:gd name="connsiteX5" fmla="*/ 0 w 1455521"/>
              <a:gd name="connsiteY5" fmla="*/ 385779 h 1019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1019127">
                <a:moveTo>
                  <a:pt x="219223" y="0"/>
                </a:moveTo>
                <a:lnTo>
                  <a:pt x="1236298" y="0"/>
                </a:lnTo>
                <a:lnTo>
                  <a:pt x="1455521" y="385779"/>
                </a:lnTo>
                <a:lnTo>
                  <a:pt x="1095615" y="1019127"/>
                </a:lnTo>
                <a:lnTo>
                  <a:pt x="359906" y="1019127"/>
                </a:lnTo>
                <a:lnTo>
                  <a:pt x="0" y="385779"/>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 name="Hexagon 15">
            <a:extLst>
              <a:ext uri="{FF2B5EF4-FFF2-40B4-BE49-F238E27FC236}">
                <a16:creationId xmlns:a16="http://schemas.microsoft.com/office/drawing/2014/main" id="{93831F6E-A0DA-46E5-AF13-ED5D9ABF108D}"/>
              </a:ext>
            </a:extLst>
          </p:cNvPr>
          <p:cNvSpPr/>
          <p:nvPr userDrawn="1"/>
        </p:nvSpPr>
        <p:spPr>
          <a:xfrm>
            <a:off x="1579486" y="450004"/>
            <a:ext cx="1455521" cy="1266696"/>
          </a:xfrm>
          <a:prstGeom prst="hexagon">
            <a:avLst>
              <a:gd name="adj" fmla="val 28413"/>
              <a:gd name="vf" fmla="val 115470"/>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0" name="Hexagon 17">
            <a:extLst>
              <a:ext uri="{FF2B5EF4-FFF2-40B4-BE49-F238E27FC236}">
                <a16:creationId xmlns:a16="http://schemas.microsoft.com/office/drawing/2014/main" id="{18B06ECC-5FA7-4ACA-86BF-694240D0C05B}"/>
              </a:ext>
            </a:extLst>
          </p:cNvPr>
          <p:cNvSpPr/>
          <p:nvPr userDrawn="1"/>
        </p:nvSpPr>
        <p:spPr>
          <a:xfrm>
            <a:off x="412218" y="1136470"/>
            <a:ext cx="1455521" cy="1266696"/>
          </a:xfrm>
          <a:prstGeom prst="hexagon">
            <a:avLst>
              <a:gd name="adj" fmla="val 28413"/>
              <a:gd name="vf" fmla="val 11547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1" name="Hexagon 19">
            <a:extLst>
              <a:ext uri="{FF2B5EF4-FFF2-40B4-BE49-F238E27FC236}">
                <a16:creationId xmlns:a16="http://schemas.microsoft.com/office/drawing/2014/main" id="{089AA305-8FFC-46A5-B806-D5D78320D0CD}"/>
              </a:ext>
            </a:extLst>
          </p:cNvPr>
          <p:cNvSpPr/>
          <p:nvPr userDrawn="1"/>
        </p:nvSpPr>
        <p:spPr>
          <a:xfrm>
            <a:off x="1580070" y="1812437"/>
            <a:ext cx="1455521" cy="1266696"/>
          </a:xfrm>
          <a:prstGeom prst="hexagon">
            <a:avLst>
              <a:gd name="adj" fmla="val 28413"/>
              <a:gd name="vf" fmla="val 11547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2" name="Hexagon 21">
            <a:extLst>
              <a:ext uri="{FF2B5EF4-FFF2-40B4-BE49-F238E27FC236}">
                <a16:creationId xmlns:a16="http://schemas.microsoft.com/office/drawing/2014/main" id="{DB2D65ED-32BC-44B2-92F3-E16717051CA1}"/>
              </a:ext>
            </a:extLst>
          </p:cNvPr>
          <p:cNvSpPr/>
          <p:nvPr userDrawn="1"/>
        </p:nvSpPr>
        <p:spPr>
          <a:xfrm>
            <a:off x="3953772" y="4582171"/>
            <a:ext cx="1455521" cy="1266696"/>
          </a:xfrm>
          <a:prstGeom prst="hexagon">
            <a:avLst>
              <a:gd name="adj" fmla="val 28413"/>
              <a:gd name="vf" fmla="val 115470"/>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44" name="Freeform 43">
            <a:extLst>
              <a:ext uri="{FF2B5EF4-FFF2-40B4-BE49-F238E27FC236}">
                <a16:creationId xmlns:a16="http://schemas.microsoft.com/office/drawing/2014/main" id="{6100186E-95B0-AB29-6F1D-DBFBAA566DB2}"/>
              </a:ext>
            </a:extLst>
          </p:cNvPr>
          <p:cNvSpPr/>
          <p:nvPr userDrawn="1"/>
        </p:nvSpPr>
        <p:spPr>
          <a:xfrm>
            <a:off x="3955762" y="5952136"/>
            <a:ext cx="1455521" cy="932559"/>
          </a:xfrm>
          <a:custGeom>
            <a:avLst/>
            <a:gdLst>
              <a:gd name="connsiteX0" fmla="*/ 359906 w 1455521"/>
              <a:gd name="connsiteY0" fmla="*/ 0 h 932559"/>
              <a:gd name="connsiteX1" fmla="*/ 1095615 w 1455521"/>
              <a:gd name="connsiteY1" fmla="*/ 0 h 932559"/>
              <a:gd name="connsiteX2" fmla="*/ 1455521 w 1455521"/>
              <a:gd name="connsiteY2" fmla="*/ 633348 h 932559"/>
              <a:gd name="connsiteX3" fmla="*/ 1285492 w 1455521"/>
              <a:gd name="connsiteY3" fmla="*/ 932559 h 932559"/>
              <a:gd name="connsiteX4" fmla="*/ 170030 w 1455521"/>
              <a:gd name="connsiteY4" fmla="*/ 932559 h 932559"/>
              <a:gd name="connsiteX5" fmla="*/ 0 w 1455521"/>
              <a:gd name="connsiteY5" fmla="*/ 633348 h 932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932559">
                <a:moveTo>
                  <a:pt x="359906" y="0"/>
                </a:moveTo>
                <a:lnTo>
                  <a:pt x="1095615" y="0"/>
                </a:lnTo>
                <a:lnTo>
                  <a:pt x="1455521" y="633348"/>
                </a:lnTo>
                <a:lnTo>
                  <a:pt x="1285492" y="932559"/>
                </a:lnTo>
                <a:lnTo>
                  <a:pt x="170030" y="932559"/>
                </a:lnTo>
                <a:lnTo>
                  <a:pt x="0" y="633348"/>
                </a:lnTo>
                <a:close/>
              </a:path>
            </a:pathLst>
          </a:cu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Hexagon 27">
            <a:extLst>
              <a:ext uri="{FF2B5EF4-FFF2-40B4-BE49-F238E27FC236}">
                <a16:creationId xmlns:a16="http://schemas.microsoft.com/office/drawing/2014/main" id="{5275D449-7441-440B-8584-96D25256F24D}"/>
              </a:ext>
            </a:extLst>
          </p:cNvPr>
          <p:cNvSpPr/>
          <p:nvPr userDrawn="1"/>
        </p:nvSpPr>
        <p:spPr>
          <a:xfrm>
            <a:off x="2783996" y="5245443"/>
            <a:ext cx="1455521" cy="1266696"/>
          </a:xfrm>
          <a:prstGeom prst="hexagon">
            <a:avLst>
              <a:gd name="adj" fmla="val 28413"/>
              <a:gd name="vf" fmla="val 11547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5" name="Hexagon 21">
            <a:extLst>
              <a:ext uri="{FF2B5EF4-FFF2-40B4-BE49-F238E27FC236}">
                <a16:creationId xmlns:a16="http://schemas.microsoft.com/office/drawing/2014/main" id="{AA088CB3-68C2-8BF7-640B-511D7AD708D4}"/>
              </a:ext>
            </a:extLst>
          </p:cNvPr>
          <p:cNvSpPr/>
          <p:nvPr userDrawn="1"/>
        </p:nvSpPr>
        <p:spPr>
          <a:xfrm>
            <a:off x="2757266" y="2493385"/>
            <a:ext cx="1467568" cy="1305975"/>
          </a:xfrm>
          <a:prstGeom prst="hexagon">
            <a:avLst>
              <a:gd name="adj" fmla="val 28413"/>
              <a:gd name="vf" fmla="val 115470"/>
            </a:avLst>
          </a:prstGeom>
          <a:noFill/>
          <a:ln w="19050">
            <a:solidFill>
              <a:srgbClr val="D844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5" name="Hexagon 28">
            <a:extLst>
              <a:ext uri="{FF2B5EF4-FFF2-40B4-BE49-F238E27FC236}">
                <a16:creationId xmlns:a16="http://schemas.microsoft.com/office/drawing/2014/main" id="{94CFCD79-F5CD-4175-96DE-1AC2E1999DB6}"/>
              </a:ext>
            </a:extLst>
          </p:cNvPr>
          <p:cNvSpPr/>
          <p:nvPr userDrawn="1"/>
        </p:nvSpPr>
        <p:spPr>
          <a:xfrm>
            <a:off x="2767144" y="3880620"/>
            <a:ext cx="1455521" cy="1266696"/>
          </a:xfrm>
          <a:prstGeom prst="hexagon">
            <a:avLst>
              <a:gd name="adj" fmla="val 28413"/>
              <a:gd name="vf" fmla="val 115470"/>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43" name="Freeform 42">
            <a:extLst>
              <a:ext uri="{FF2B5EF4-FFF2-40B4-BE49-F238E27FC236}">
                <a16:creationId xmlns:a16="http://schemas.microsoft.com/office/drawing/2014/main" id="{C8667104-E096-23C3-4C2C-5277C2AF5C57}"/>
              </a:ext>
            </a:extLst>
          </p:cNvPr>
          <p:cNvSpPr/>
          <p:nvPr userDrawn="1"/>
        </p:nvSpPr>
        <p:spPr>
          <a:xfrm>
            <a:off x="3702" y="448131"/>
            <a:ext cx="678871" cy="1266696"/>
          </a:xfrm>
          <a:custGeom>
            <a:avLst/>
            <a:gdLst>
              <a:gd name="connsiteX0" fmla="*/ 0 w 678871"/>
              <a:gd name="connsiteY0" fmla="*/ 0 h 1266696"/>
              <a:gd name="connsiteX1" fmla="*/ 318965 w 678871"/>
              <a:gd name="connsiteY1" fmla="*/ 0 h 1266696"/>
              <a:gd name="connsiteX2" fmla="*/ 678871 w 678871"/>
              <a:gd name="connsiteY2" fmla="*/ 633348 h 1266696"/>
              <a:gd name="connsiteX3" fmla="*/ 318965 w 678871"/>
              <a:gd name="connsiteY3" fmla="*/ 1266696 h 1266696"/>
              <a:gd name="connsiteX4" fmla="*/ 0 w 678871"/>
              <a:gd name="connsiteY4" fmla="*/ 1266696 h 1266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8871" h="1266696">
                <a:moveTo>
                  <a:pt x="0" y="0"/>
                </a:moveTo>
                <a:lnTo>
                  <a:pt x="318965" y="0"/>
                </a:lnTo>
                <a:lnTo>
                  <a:pt x="678871" y="633348"/>
                </a:lnTo>
                <a:lnTo>
                  <a:pt x="318965" y="1266696"/>
                </a:lnTo>
                <a:lnTo>
                  <a:pt x="0" y="1266696"/>
                </a:lnTo>
                <a:close/>
              </a:path>
            </a:pathLst>
          </a:custGeom>
          <a:noFill/>
          <a:ln w="1905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Hexagon 31">
            <a:extLst>
              <a:ext uri="{FF2B5EF4-FFF2-40B4-BE49-F238E27FC236}">
                <a16:creationId xmlns:a16="http://schemas.microsoft.com/office/drawing/2014/main" id="{61BB4AB0-7C5C-4697-A25B-0AFD8754AB52}"/>
              </a:ext>
            </a:extLst>
          </p:cNvPr>
          <p:cNvSpPr/>
          <p:nvPr userDrawn="1"/>
        </p:nvSpPr>
        <p:spPr>
          <a:xfrm>
            <a:off x="1580353" y="3182793"/>
            <a:ext cx="1455521" cy="1266696"/>
          </a:xfrm>
          <a:prstGeom prst="hexagon">
            <a:avLst>
              <a:gd name="adj" fmla="val 28413"/>
              <a:gd name="vf" fmla="val 115470"/>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7" name="Hexagon 28">
            <a:extLst>
              <a:ext uri="{FF2B5EF4-FFF2-40B4-BE49-F238E27FC236}">
                <a16:creationId xmlns:a16="http://schemas.microsoft.com/office/drawing/2014/main" id="{E4EF439B-1CC3-CA39-B62A-E54F83ED70D2}"/>
              </a:ext>
            </a:extLst>
          </p:cNvPr>
          <p:cNvSpPr/>
          <p:nvPr userDrawn="1"/>
        </p:nvSpPr>
        <p:spPr>
          <a:xfrm>
            <a:off x="396269" y="2511644"/>
            <a:ext cx="1455521" cy="1266696"/>
          </a:xfrm>
          <a:prstGeom prst="hexagon">
            <a:avLst>
              <a:gd name="adj" fmla="val 28413"/>
              <a:gd name="vf" fmla="val 115470"/>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46" name="Freeform 45">
            <a:extLst>
              <a:ext uri="{FF2B5EF4-FFF2-40B4-BE49-F238E27FC236}">
                <a16:creationId xmlns:a16="http://schemas.microsoft.com/office/drawing/2014/main" id="{2363FF00-E570-D743-258E-E9FEF4F02A08}"/>
              </a:ext>
            </a:extLst>
          </p:cNvPr>
          <p:cNvSpPr/>
          <p:nvPr userDrawn="1"/>
        </p:nvSpPr>
        <p:spPr>
          <a:xfrm>
            <a:off x="6334981" y="5962237"/>
            <a:ext cx="1455521" cy="901561"/>
          </a:xfrm>
          <a:custGeom>
            <a:avLst/>
            <a:gdLst>
              <a:gd name="connsiteX0" fmla="*/ 359906 w 1455521"/>
              <a:gd name="connsiteY0" fmla="*/ 0 h 901561"/>
              <a:gd name="connsiteX1" fmla="*/ 1095615 w 1455521"/>
              <a:gd name="connsiteY1" fmla="*/ 0 h 901561"/>
              <a:gd name="connsiteX2" fmla="*/ 1455521 w 1455521"/>
              <a:gd name="connsiteY2" fmla="*/ 633348 h 901561"/>
              <a:gd name="connsiteX3" fmla="*/ 1303107 w 1455521"/>
              <a:gd name="connsiteY3" fmla="*/ 901561 h 901561"/>
              <a:gd name="connsiteX4" fmla="*/ 152415 w 1455521"/>
              <a:gd name="connsiteY4" fmla="*/ 901561 h 901561"/>
              <a:gd name="connsiteX5" fmla="*/ 0 w 1455521"/>
              <a:gd name="connsiteY5" fmla="*/ 633348 h 901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901561">
                <a:moveTo>
                  <a:pt x="359906" y="0"/>
                </a:moveTo>
                <a:lnTo>
                  <a:pt x="1095615" y="0"/>
                </a:lnTo>
                <a:lnTo>
                  <a:pt x="1455521" y="633348"/>
                </a:lnTo>
                <a:lnTo>
                  <a:pt x="1303107" y="901561"/>
                </a:lnTo>
                <a:lnTo>
                  <a:pt x="152415" y="901561"/>
                </a:lnTo>
                <a:lnTo>
                  <a:pt x="0" y="633348"/>
                </a:lnTo>
                <a:close/>
              </a:path>
            </a:pathLst>
          </a:custGeom>
          <a:noFill/>
          <a:ln w="19050">
            <a:solidFill>
              <a:srgbClr val="98432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 name="Hexagon 21">
            <a:extLst>
              <a:ext uri="{FF2B5EF4-FFF2-40B4-BE49-F238E27FC236}">
                <a16:creationId xmlns:a16="http://schemas.microsoft.com/office/drawing/2014/main" id="{A38FF139-88E9-67A9-6010-4EDFB851076B}"/>
              </a:ext>
            </a:extLst>
          </p:cNvPr>
          <p:cNvSpPr/>
          <p:nvPr userDrawn="1"/>
        </p:nvSpPr>
        <p:spPr>
          <a:xfrm>
            <a:off x="5150156" y="5261378"/>
            <a:ext cx="1455521" cy="1266696"/>
          </a:xfrm>
          <a:prstGeom prst="hexagon">
            <a:avLst>
              <a:gd name="adj" fmla="val 28413"/>
              <a:gd name="vf" fmla="val 115470"/>
            </a:avLst>
          </a:prstGeom>
          <a:noFill/>
          <a:ln w="1905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Hexagon 21">
            <a:extLst>
              <a:ext uri="{FF2B5EF4-FFF2-40B4-BE49-F238E27FC236}">
                <a16:creationId xmlns:a16="http://schemas.microsoft.com/office/drawing/2014/main" id="{99956147-4454-5EA6-FC9C-94C08EE35F28}"/>
              </a:ext>
            </a:extLst>
          </p:cNvPr>
          <p:cNvSpPr/>
          <p:nvPr userDrawn="1"/>
        </p:nvSpPr>
        <p:spPr>
          <a:xfrm>
            <a:off x="3948599" y="3206642"/>
            <a:ext cx="1455521" cy="1266696"/>
          </a:xfrm>
          <a:prstGeom prst="hexagon">
            <a:avLst>
              <a:gd name="adj" fmla="val 28413"/>
              <a:gd name="vf" fmla="val 11547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2" name="Title 1">
            <a:extLst>
              <a:ext uri="{FF2B5EF4-FFF2-40B4-BE49-F238E27FC236}">
                <a16:creationId xmlns:a16="http://schemas.microsoft.com/office/drawing/2014/main" id="{4722C9EB-D452-B3DF-5219-160F48DE789C}"/>
              </a:ext>
            </a:extLst>
          </p:cNvPr>
          <p:cNvSpPr>
            <a:spLocks noGrp="1"/>
          </p:cNvSpPr>
          <p:nvPr>
            <p:ph type="title"/>
          </p:nvPr>
        </p:nvSpPr>
        <p:spPr>
          <a:xfrm>
            <a:off x="6035040" y="731520"/>
            <a:ext cx="5394960" cy="2103120"/>
          </a:xfrm>
        </p:spPr>
        <p:txBody>
          <a:bodyPr anchor="b">
            <a:normAutofit/>
          </a:bodyPr>
          <a:lstStyle/>
          <a:p>
            <a:r>
              <a:rPr lang="en-US"/>
              <a:t>Click to edit Master title style</a:t>
            </a:r>
            <a:endParaRPr lang="en-US" dirty="0"/>
          </a:p>
        </p:txBody>
      </p:sp>
      <p:sp>
        <p:nvSpPr>
          <p:cNvPr id="21" name="Content Placeholder 47" descr="Click icon to add picture">
            <a:extLst>
              <a:ext uri="{FF2B5EF4-FFF2-40B4-BE49-F238E27FC236}">
                <a16:creationId xmlns:a16="http://schemas.microsoft.com/office/drawing/2014/main" id="{B7E46D91-6194-E279-CAE3-425E21FD4A83}"/>
              </a:ext>
            </a:extLst>
          </p:cNvPr>
          <p:cNvSpPr>
            <a:spLocks noGrp="1"/>
          </p:cNvSpPr>
          <p:nvPr>
            <p:ph type="body" sz="quarter" idx="27"/>
          </p:nvPr>
        </p:nvSpPr>
        <p:spPr>
          <a:xfrm>
            <a:off x="6035040" y="3108960"/>
            <a:ext cx="5394960" cy="1879791"/>
          </a:xfrm>
          <a:prstGeom prst="rect">
            <a:avLst/>
          </a:prstGeom>
        </p:spPr>
        <p:txBody>
          <a:bodyPr anchor="t">
            <a:normAutofit/>
          </a:bodyPr>
          <a:lstStyle>
            <a:lvl1pPr marL="0" indent="0" algn="l">
              <a:lnSpc>
                <a:spcPct val="100000"/>
              </a:lnSpc>
              <a:buNone/>
              <a:defRPr sz="1800" b="0">
                <a:solidFill>
                  <a:schemeClr val="bg1"/>
                </a:solidFill>
              </a:defRPr>
            </a:lvl1pPr>
            <a:lvl2pPr>
              <a:defRPr sz="1000"/>
            </a:lvl2pPr>
            <a:lvl3pPr>
              <a:defRPr sz="900"/>
            </a:lvl3pPr>
            <a:lvl4pPr>
              <a:defRPr sz="800"/>
            </a:lvl4pPr>
            <a:lvl5pPr>
              <a:defRPr sz="800"/>
            </a:lvl5pPr>
          </a:lstStyle>
          <a:p>
            <a:pPr lvl="0"/>
            <a:r>
              <a:rPr lang="en-US" altLang="zh-CN"/>
              <a:t>Click to edit Master text styles</a:t>
            </a:r>
          </a:p>
        </p:txBody>
      </p:sp>
      <p:sp>
        <p:nvSpPr>
          <p:cNvPr id="40" name="Freeform 39">
            <a:extLst>
              <a:ext uri="{FF2B5EF4-FFF2-40B4-BE49-F238E27FC236}">
                <a16:creationId xmlns:a16="http://schemas.microsoft.com/office/drawing/2014/main" id="{E3C8467A-0A34-2A65-92FE-F12F6A3D84A6}"/>
              </a:ext>
            </a:extLst>
          </p:cNvPr>
          <p:cNvSpPr/>
          <p:nvPr userDrawn="1"/>
        </p:nvSpPr>
        <p:spPr>
          <a:xfrm>
            <a:off x="-6538" y="1815084"/>
            <a:ext cx="697438" cy="1266696"/>
          </a:xfrm>
          <a:custGeom>
            <a:avLst/>
            <a:gdLst>
              <a:gd name="connsiteX0" fmla="*/ 0 w 732607"/>
              <a:gd name="connsiteY0" fmla="*/ 0 h 1266696"/>
              <a:gd name="connsiteX1" fmla="*/ 372701 w 732607"/>
              <a:gd name="connsiteY1" fmla="*/ 0 h 1266696"/>
              <a:gd name="connsiteX2" fmla="*/ 732607 w 732607"/>
              <a:gd name="connsiteY2" fmla="*/ 633348 h 1266696"/>
              <a:gd name="connsiteX3" fmla="*/ 372701 w 732607"/>
              <a:gd name="connsiteY3" fmla="*/ 1266696 h 1266696"/>
              <a:gd name="connsiteX4" fmla="*/ 0 w 732607"/>
              <a:gd name="connsiteY4" fmla="*/ 1266696 h 1266696"/>
              <a:gd name="connsiteX0" fmla="*/ 43961 w 732607"/>
              <a:gd name="connsiteY0" fmla="*/ 8793 h 1266696"/>
              <a:gd name="connsiteX1" fmla="*/ 372701 w 732607"/>
              <a:gd name="connsiteY1" fmla="*/ 0 h 1266696"/>
              <a:gd name="connsiteX2" fmla="*/ 732607 w 732607"/>
              <a:gd name="connsiteY2" fmla="*/ 633348 h 1266696"/>
              <a:gd name="connsiteX3" fmla="*/ 372701 w 732607"/>
              <a:gd name="connsiteY3" fmla="*/ 1266696 h 1266696"/>
              <a:gd name="connsiteX4" fmla="*/ 0 w 732607"/>
              <a:gd name="connsiteY4" fmla="*/ 1266696 h 1266696"/>
              <a:gd name="connsiteX5" fmla="*/ 43961 w 732607"/>
              <a:gd name="connsiteY5" fmla="*/ 8793 h 1266696"/>
              <a:gd name="connsiteX0" fmla="*/ 8792 w 697438"/>
              <a:gd name="connsiteY0" fmla="*/ 8793 h 1266696"/>
              <a:gd name="connsiteX1" fmla="*/ 337532 w 697438"/>
              <a:gd name="connsiteY1" fmla="*/ 0 h 1266696"/>
              <a:gd name="connsiteX2" fmla="*/ 697438 w 697438"/>
              <a:gd name="connsiteY2" fmla="*/ 633348 h 1266696"/>
              <a:gd name="connsiteX3" fmla="*/ 337532 w 697438"/>
              <a:gd name="connsiteY3" fmla="*/ 1266696 h 1266696"/>
              <a:gd name="connsiteX4" fmla="*/ 0 w 697438"/>
              <a:gd name="connsiteY4" fmla="*/ 1266696 h 1266696"/>
              <a:gd name="connsiteX5" fmla="*/ 8792 w 697438"/>
              <a:gd name="connsiteY5" fmla="*/ 8793 h 1266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7438" h="1266696">
                <a:moveTo>
                  <a:pt x="8792" y="8793"/>
                </a:moveTo>
                <a:lnTo>
                  <a:pt x="337532" y="0"/>
                </a:lnTo>
                <a:lnTo>
                  <a:pt x="697438" y="633348"/>
                </a:lnTo>
                <a:lnTo>
                  <a:pt x="337532" y="1266696"/>
                </a:lnTo>
                <a:lnTo>
                  <a:pt x="0" y="1266696"/>
                </a:lnTo>
                <a:cubicBezTo>
                  <a:pt x="0" y="844464"/>
                  <a:pt x="8792" y="431025"/>
                  <a:pt x="8792" y="8793"/>
                </a:cubicBezTo>
                <a:close/>
              </a:path>
            </a:pathLst>
          </a:custGeom>
          <a:noFill/>
          <a:ln w="19050">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31473342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5518B595-5A04-0768-52B1-73F11E4754EA}"/>
              </a:ext>
            </a:extLst>
          </p:cNvPr>
          <p:cNvSpPr>
            <a:spLocks noGrp="1"/>
          </p:cNvSpPr>
          <p:nvPr>
            <p:ph type="title"/>
          </p:nvPr>
        </p:nvSpPr>
        <p:spPr>
          <a:xfrm>
            <a:off x="914400" y="3429000"/>
            <a:ext cx="4206240" cy="2377440"/>
          </a:xfrm>
        </p:spPr>
        <p:txBody>
          <a:bodyPr anchor="t">
            <a:noAutofit/>
          </a:bodyPr>
          <a:lstStyle>
            <a:lvl1pPr>
              <a:defRPr sz="3600"/>
            </a:lvl1pPr>
          </a:lstStyle>
          <a:p>
            <a:r>
              <a:rPr lang="en-US" noProof="0"/>
              <a:t>Click to edit Master title style</a:t>
            </a:r>
            <a:endParaRPr lang="en-US" noProof="0" dirty="0"/>
          </a:p>
        </p:txBody>
      </p:sp>
      <p:sp>
        <p:nvSpPr>
          <p:cNvPr id="6" name="Content Placeholder 4">
            <a:extLst>
              <a:ext uri="{FF2B5EF4-FFF2-40B4-BE49-F238E27FC236}">
                <a16:creationId xmlns:a16="http://schemas.microsoft.com/office/drawing/2014/main" id="{73CCCCFD-E0FE-BDB7-CF9D-FCA345E6BA55}"/>
              </a:ext>
            </a:extLst>
          </p:cNvPr>
          <p:cNvSpPr>
            <a:spLocks noGrp="1"/>
          </p:cNvSpPr>
          <p:nvPr>
            <p:ph sz="quarter" idx="35"/>
          </p:nvPr>
        </p:nvSpPr>
        <p:spPr>
          <a:xfrm>
            <a:off x="5394325" y="3429000"/>
            <a:ext cx="3475038" cy="2378075"/>
          </a:xfrm>
        </p:spPr>
        <p:txBody>
          <a:bodyPr anchor="ctr"/>
          <a:lstStyle>
            <a:lvl1pPr marL="347472">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reeform: Shape 4">
            <a:extLst>
              <a:ext uri="{FF2B5EF4-FFF2-40B4-BE49-F238E27FC236}">
                <a16:creationId xmlns:a16="http://schemas.microsoft.com/office/drawing/2014/main" id="{AE722AFD-22D7-4BD8-B055-3867C3800E16}"/>
              </a:ext>
            </a:extLst>
          </p:cNvPr>
          <p:cNvSpPr/>
          <p:nvPr userDrawn="1"/>
        </p:nvSpPr>
        <p:spPr>
          <a:xfrm>
            <a:off x="6282845" y="525294"/>
            <a:ext cx="1913128" cy="214008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noProof="0" dirty="0"/>
          </a:p>
        </p:txBody>
      </p:sp>
      <p:sp>
        <p:nvSpPr>
          <p:cNvPr id="13" name="Freeform: Shape 12">
            <a:extLst>
              <a:ext uri="{FF2B5EF4-FFF2-40B4-BE49-F238E27FC236}">
                <a16:creationId xmlns:a16="http://schemas.microsoft.com/office/drawing/2014/main" id="{5D0355E4-3980-42A9-9376-74163520D39D}"/>
              </a:ext>
            </a:extLst>
          </p:cNvPr>
          <p:cNvSpPr/>
          <p:nvPr userDrawn="1"/>
        </p:nvSpPr>
        <p:spPr>
          <a:xfrm>
            <a:off x="8375472" y="496110"/>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noProof="0" dirty="0"/>
          </a:p>
        </p:txBody>
      </p:sp>
      <p:sp>
        <p:nvSpPr>
          <p:cNvPr id="16" name="Freeform: Shape 15">
            <a:extLst>
              <a:ext uri="{FF2B5EF4-FFF2-40B4-BE49-F238E27FC236}">
                <a16:creationId xmlns:a16="http://schemas.microsoft.com/office/drawing/2014/main" id="{B9D430ED-A815-4274-966C-8192C4230569}"/>
              </a:ext>
            </a:extLst>
          </p:cNvPr>
          <p:cNvSpPr/>
          <p:nvPr userDrawn="1"/>
        </p:nvSpPr>
        <p:spPr>
          <a:xfrm>
            <a:off x="9403474" y="2310314"/>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noProof="0" dirty="0"/>
          </a:p>
        </p:txBody>
      </p:sp>
      <p:sp>
        <p:nvSpPr>
          <p:cNvPr id="29" name="Freeform 28">
            <a:extLst>
              <a:ext uri="{FF2B5EF4-FFF2-40B4-BE49-F238E27FC236}">
                <a16:creationId xmlns:a16="http://schemas.microsoft.com/office/drawing/2014/main" id="{0B88ADED-0863-78D3-7710-E131932E965F}"/>
              </a:ext>
            </a:extLst>
          </p:cNvPr>
          <p:cNvSpPr/>
          <p:nvPr userDrawn="1"/>
        </p:nvSpPr>
        <p:spPr>
          <a:xfrm>
            <a:off x="10460480" y="505838"/>
            <a:ext cx="1731521" cy="2159541"/>
          </a:xfrm>
          <a:custGeom>
            <a:avLst/>
            <a:gdLst>
              <a:gd name="connsiteX0" fmla="*/ 953758 w 1731521"/>
              <a:gd name="connsiteY0" fmla="*/ 0 h 2159541"/>
              <a:gd name="connsiteX1" fmla="*/ 1731521 w 1731521"/>
              <a:gd name="connsiteY1" fmla="*/ 438909 h 2159541"/>
              <a:gd name="connsiteX2" fmla="*/ 1731521 w 1731521"/>
              <a:gd name="connsiteY2" fmla="*/ 1724628 h 2159541"/>
              <a:gd name="connsiteX3" fmla="*/ 956364 w 1731521"/>
              <a:gd name="connsiteY3" fmla="*/ 2159541 h 2159541"/>
              <a:gd name="connsiteX4" fmla="*/ 0 w 1731521"/>
              <a:gd name="connsiteY4" fmla="*/ 1623503 h 2159541"/>
              <a:gd name="connsiteX5" fmla="*/ 0 w 1731521"/>
              <a:gd name="connsiteY5" fmla="*/ 543733 h 215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521" h="2159541">
                <a:moveTo>
                  <a:pt x="953758" y="0"/>
                </a:moveTo>
                <a:lnTo>
                  <a:pt x="1731521" y="438909"/>
                </a:lnTo>
                <a:lnTo>
                  <a:pt x="1731521" y="1724628"/>
                </a:lnTo>
                <a:lnTo>
                  <a:pt x="956364" y="2159541"/>
                </a:lnTo>
                <a:lnTo>
                  <a:pt x="0" y="1623503"/>
                </a:lnTo>
                <a:lnTo>
                  <a:pt x="0" y="543733"/>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8" name="Freeform 27">
            <a:extLst>
              <a:ext uri="{FF2B5EF4-FFF2-40B4-BE49-F238E27FC236}">
                <a16:creationId xmlns:a16="http://schemas.microsoft.com/office/drawing/2014/main" id="{32435EB1-8BEE-9EEE-D9E4-E53D56B7E09C}"/>
              </a:ext>
            </a:extLst>
          </p:cNvPr>
          <p:cNvSpPr/>
          <p:nvPr userDrawn="1"/>
        </p:nvSpPr>
        <p:spPr>
          <a:xfrm>
            <a:off x="11498097" y="2436654"/>
            <a:ext cx="698022" cy="1868948"/>
          </a:xfrm>
          <a:custGeom>
            <a:avLst/>
            <a:gdLst>
              <a:gd name="connsiteX0" fmla="*/ 698022 w 698022"/>
              <a:gd name="connsiteY0" fmla="*/ 0 h 1868948"/>
              <a:gd name="connsiteX1" fmla="*/ 698022 w 698022"/>
              <a:gd name="connsiteY1" fmla="*/ 1868948 h 1868948"/>
              <a:gd name="connsiteX2" fmla="*/ 0 w 698022"/>
              <a:gd name="connsiteY2" fmla="*/ 1477709 h 1868948"/>
              <a:gd name="connsiteX3" fmla="*/ 0 w 698022"/>
              <a:gd name="connsiteY3" fmla="*/ 397939 h 1868948"/>
            </a:gdLst>
            <a:ahLst/>
            <a:cxnLst>
              <a:cxn ang="0">
                <a:pos x="connsiteX0" y="connsiteY0"/>
              </a:cxn>
              <a:cxn ang="0">
                <a:pos x="connsiteX1" y="connsiteY1"/>
              </a:cxn>
              <a:cxn ang="0">
                <a:pos x="connsiteX2" y="connsiteY2"/>
              </a:cxn>
              <a:cxn ang="0">
                <a:pos x="connsiteX3" y="connsiteY3"/>
              </a:cxn>
            </a:cxnLst>
            <a:rect l="l" t="t" r="r" b="b"/>
            <a:pathLst>
              <a:path w="698022" h="1868948">
                <a:moveTo>
                  <a:pt x="698022" y="0"/>
                </a:moveTo>
                <a:lnTo>
                  <a:pt x="698022" y="1868948"/>
                </a:lnTo>
                <a:lnTo>
                  <a:pt x="0" y="1477709"/>
                </a:lnTo>
                <a:lnTo>
                  <a:pt x="0" y="397939"/>
                </a:lnTo>
                <a:close/>
              </a:path>
            </a:pathLst>
          </a:cu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30" name="Freeform 29">
            <a:extLst>
              <a:ext uri="{FF2B5EF4-FFF2-40B4-BE49-F238E27FC236}">
                <a16:creationId xmlns:a16="http://schemas.microsoft.com/office/drawing/2014/main" id="{2692688E-3654-181E-6244-F2CED7612746}"/>
              </a:ext>
            </a:extLst>
          </p:cNvPr>
          <p:cNvSpPr/>
          <p:nvPr userDrawn="1"/>
        </p:nvSpPr>
        <p:spPr>
          <a:xfrm>
            <a:off x="10460480" y="4114794"/>
            <a:ext cx="1731521" cy="2159541"/>
          </a:xfrm>
          <a:custGeom>
            <a:avLst/>
            <a:gdLst>
              <a:gd name="connsiteX0" fmla="*/ 953758 w 1731521"/>
              <a:gd name="connsiteY0" fmla="*/ 0 h 2159541"/>
              <a:gd name="connsiteX1" fmla="*/ 1731521 w 1731521"/>
              <a:gd name="connsiteY1" fmla="*/ 438909 h 2159541"/>
              <a:gd name="connsiteX2" fmla="*/ 1731521 w 1731521"/>
              <a:gd name="connsiteY2" fmla="*/ 1724629 h 2159541"/>
              <a:gd name="connsiteX3" fmla="*/ 956364 w 1731521"/>
              <a:gd name="connsiteY3" fmla="*/ 2159541 h 2159541"/>
              <a:gd name="connsiteX4" fmla="*/ 0 w 1731521"/>
              <a:gd name="connsiteY4" fmla="*/ 1623503 h 2159541"/>
              <a:gd name="connsiteX5" fmla="*/ 0 w 1731521"/>
              <a:gd name="connsiteY5" fmla="*/ 543733 h 215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521" h="2159541">
                <a:moveTo>
                  <a:pt x="953758" y="0"/>
                </a:moveTo>
                <a:lnTo>
                  <a:pt x="1731521" y="438909"/>
                </a:lnTo>
                <a:lnTo>
                  <a:pt x="1731521" y="1724629"/>
                </a:lnTo>
                <a:lnTo>
                  <a:pt x="956364" y="2159541"/>
                </a:lnTo>
                <a:lnTo>
                  <a:pt x="0" y="1623503"/>
                </a:lnTo>
                <a:lnTo>
                  <a:pt x="0" y="543733"/>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 name="Footer Placeholder 1">
            <a:extLst>
              <a:ext uri="{FF2B5EF4-FFF2-40B4-BE49-F238E27FC236}">
                <a16:creationId xmlns:a16="http://schemas.microsoft.com/office/drawing/2014/main" id="{D6B1A7E0-D0BF-7FCA-D296-94BFC0D611C5}"/>
              </a:ext>
            </a:extLst>
          </p:cNvPr>
          <p:cNvSpPr>
            <a:spLocks noGrp="1"/>
          </p:cNvSpPr>
          <p:nvPr>
            <p:ph type="ftr" sz="quarter" idx="33"/>
          </p:nvPr>
        </p:nvSpPr>
        <p:spPr/>
        <p:txBody>
          <a:bodyPr/>
          <a:lstStyle/>
          <a:p>
            <a:endParaRPr lang="en-US" noProof="0" dirty="0"/>
          </a:p>
        </p:txBody>
      </p:sp>
      <p:sp>
        <p:nvSpPr>
          <p:cNvPr id="3" name="Slide Number Placeholder 2">
            <a:extLst>
              <a:ext uri="{FF2B5EF4-FFF2-40B4-BE49-F238E27FC236}">
                <a16:creationId xmlns:a16="http://schemas.microsoft.com/office/drawing/2014/main" id="{FCAC10D1-DF42-8734-0793-84312B963E62}"/>
              </a:ext>
            </a:extLst>
          </p:cNvPr>
          <p:cNvSpPr>
            <a:spLocks noGrp="1"/>
          </p:cNvSpPr>
          <p:nvPr>
            <p:ph type="sldNum" sz="quarter" idx="34"/>
          </p:nvPr>
        </p:nvSpPr>
        <p:spPr/>
        <p:txBody>
          <a:bodyPr/>
          <a:lstStyle/>
          <a:p>
            <a:fld id="{47FEACEE-25B4-4A2D-B147-27296E36371D}" type="slidenum">
              <a:rPr lang="en-US" altLang="zh-CN" noProof="0" smtClean="0"/>
              <a:pPr/>
              <a:t>‹#›</a:t>
            </a:fld>
            <a:endParaRPr lang="en-US" altLang="zh-CN" noProof="0" dirty="0"/>
          </a:p>
        </p:txBody>
      </p:sp>
      <p:sp>
        <p:nvSpPr>
          <p:cNvPr id="8" name="Freeform 7">
            <a:extLst>
              <a:ext uri="{FF2B5EF4-FFF2-40B4-BE49-F238E27FC236}">
                <a16:creationId xmlns:a16="http://schemas.microsoft.com/office/drawing/2014/main" id="{24C8F37E-3F74-F3FA-C9D8-7083DF2BBECC}"/>
              </a:ext>
            </a:extLst>
          </p:cNvPr>
          <p:cNvSpPr/>
          <p:nvPr userDrawn="1"/>
        </p:nvSpPr>
        <p:spPr>
          <a:xfrm>
            <a:off x="7325349" y="0"/>
            <a:ext cx="1911968" cy="866964"/>
          </a:xfrm>
          <a:custGeom>
            <a:avLst/>
            <a:gdLst>
              <a:gd name="connsiteX0" fmla="*/ 0 w 1911968"/>
              <a:gd name="connsiteY0" fmla="*/ 0 h 866964"/>
              <a:gd name="connsiteX1" fmla="*/ 1911968 w 1911968"/>
              <a:gd name="connsiteY1" fmla="*/ 0 h 866964"/>
              <a:gd name="connsiteX2" fmla="*/ 1911621 w 1911968"/>
              <a:gd name="connsiteY2" fmla="*/ 335832 h 866964"/>
              <a:gd name="connsiteX3" fmla="*/ 956364 w 1911968"/>
              <a:gd name="connsiteY3" fmla="*/ 866964 h 866964"/>
              <a:gd name="connsiteX4" fmla="*/ 0 w 1911968"/>
              <a:gd name="connsiteY4" fmla="*/ 335755 h 86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1968" h="866964">
                <a:moveTo>
                  <a:pt x="0" y="0"/>
                </a:moveTo>
                <a:lnTo>
                  <a:pt x="1911968" y="0"/>
                </a:lnTo>
                <a:lnTo>
                  <a:pt x="1911621" y="335832"/>
                </a:lnTo>
                <a:lnTo>
                  <a:pt x="956364" y="866964"/>
                </a:lnTo>
                <a:lnTo>
                  <a:pt x="0" y="335755"/>
                </a:lnTo>
                <a:close/>
              </a:path>
            </a:pathLst>
          </a:custGeom>
          <a:noFill/>
          <a:ln w="1905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 name="Freeform 8">
            <a:extLst>
              <a:ext uri="{FF2B5EF4-FFF2-40B4-BE49-F238E27FC236}">
                <a16:creationId xmlns:a16="http://schemas.microsoft.com/office/drawing/2014/main" id="{FB905CE6-1C2F-E053-4D14-6B86F4EFDC10}"/>
              </a:ext>
            </a:extLst>
          </p:cNvPr>
          <p:cNvSpPr/>
          <p:nvPr userDrawn="1"/>
        </p:nvSpPr>
        <p:spPr>
          <a:xfrm>
            <a:off x="9416816" y="0"/>
            <a:ext cx="1911968" cy="866964"/>
          </a:xfrm>
          <a:custGeom>
            <a:avLst/>
            <a:gdLst>
              <a:gd name="connsiteX0" fmla="*/ 0 w 1911968"/>
              <a:gd name="connsiteY0" fmla="*/ 0 h 866964"/>
              <a:gd name="connsiteX1" fmla="*/ 1911968 w 1911968"/>
              <a:gd name="connsiteY1" fmla="*/ 0 h 866964"/>
              <a:gd name="connsiteX2" fmla="*/ 1911621 w 1911968"/>
              <a:gd name="connsiteY2" fmla="*/ 335832 h 866964"/>
              <a:gd name="connsiteX3" fmla="*/ 956364 w 1911968"/>
              <a:gd name="connsiteY3" fmla="*/ 866964 h 866964"/>
              <a:gd name="connsiteX4" fmla="*/ 0 w 1911968"/>
              <a:gd name="connsiteY4" fmla="*/ 335755 h 86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1968" h="866964">
                <a:moveTo>
                  <a:pt x="0" y="0"/>
                </a:moveTo>
                <a:lnTo>
                  <a:pt x="1911968" y="0"/>
                </a:lnTo>
                <a:lnTo>
                  <a:pt x="1911621" y="335832"/>
                </a:lnTo>
                <a:lnTo>
                  <a:pt x="956364" y="866964"/>
                </a:lnTo>
                <a:lnTo>
                  <a:pt x="0" y="335755"/>
                </a:lnTo>
                <a:close/>
              </a:path>
            </a:pathLst>
          </a:cu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0" name="Freeform: Shape 12">
            <a:extLst>
              <a:ext uri="{FF2B5EF4-FFF2-40B4-BE49-F238E27FC236}">
                <a16:creationId xmlns:a16="http://schemas.microsoft.com/office/drawing/2014/main" id="{0B2D3BF4-495E-23C2-9911-15BC9E0D8EA7}"/>
              </a:ext>
            </a:extLst>
          </p:cNvPr>
          <p:cNvSpPr/>
          <p:nvPr userDrawn="1"/>
        </p:nvSpPr>
        <p:spPr>
          <a:xfrm>
            <a:off x="1571157" y="505838"/>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noProof="0" dirty="0"/>
          </a:p>
        </p:txBody>
      </p:sp>
      <p:sp>
        <p:nvSpPr>
          <p:cNvPr id="18" name="Freeform 17">
            <a:extLst>
              <a:ext uri="{FF2B5EF4-FFF2-40B4-BE49-F238E27FC236}">
                <a16:creationId xmlns:a16="http://schemas.microsoft.com/office/drawing/2014/main" id="{62629C19-89EB-BC19-9230-7F7675E16EFF}"/>
              </a:ext>
            </a:extLst>
          </p:cNvPr>
          <p:cNvSpPr/>
          <p:nvPr userDrawn="1"/>
        </p:nvSpPr>
        <p:spPr>
          <a:xfrm>
            <a:off x="521034" y="0"/>
            <a:ext cx="1911968" cy="866964"/>
          </a:xfrm>
          <a:custGeom>
            <a:avLst/>
            <a:gdLst>
              <a:gd name="connsiteX0" fmla="*/ 0 w 1911968"/>
              <a:gd name="connsiteY0" fmla="*/ 0 h 866964"/>
              <a:gd name="connsiteX1" fmla="*/ 1911968 w 1911968"/>
              <a:gd name="connsiteY1" fmla="*/ 0 h 866964"/>
              <a:gd name="connsiteX2" fmla="*/ 1911621 w 1911968"/>
              <a:gd name="connsiteY2" fmla="*/ 335832 h 866964"/>
              <a:gd name="connsiteX3" fmla="*/ 956364 w 1911968"/>
              <a:gd name="connsiteY3" fmla="*/ 866964 h 866964"/>
              <a:gd name="connsiteX4" fmla="*/ 0 w 1911968"/>
              <a:gd name="connsiteY4" fmla="*/ 335755 h 86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1968" h="866964">
                <a:moveTo>
                  <a:pt x="0" y="0"/>
                </a:moveTo>
                <a:lnTo>
                  <a:pt x="1911968" y="0"/>
                </a:lnTo>
                <a:lnTo>
                  <a:pt x="1911621" y="335832"/>
                </a:lnTo>
                <a:lnTo>
                  <a:pt x="956364" y="866964"/>
                </a:lnTo>
                <a:lnTo>
                  <a:pt x="0" y="335755"/>
                </a:lnTo>
                <a:close/>
              </a:path>
            </a:pathLst>
          </a:custGeom>
          <a:solidFill>
            <a:schemeClr val="accent2"/>
          </a:solidFill>
          <a:ln w="19050">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1143481105"/>
      </p:ext>
    </p:extLst>
  </p:cSld>
  <p:clrMapOvr>
    <a:masterClrMapping/>
  </p:clrMapOvr>
  <p:extLst>
    <p:ext uri="{DCECCB84-F9BA-43D5-87BE-67443E8EF086}">
      <p15:sldGuideLst xmlns:p15="http://schemas.microsoft.com/office/powerpoint/2012/main">
        <p15:guide id="1" orient="horz" pos="528">
          <p15:clr>
            <a:srgbClr val="FBAE40"/>
          </p15:clr>
        </p15:guide>
        <p15:guide id="2" pos="504"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break">
    <p:bg>
      <p:bgPr>
        <a:solidFill>
          <a:schemeClr val="accent6"/>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C2501B-DEA6-190E-3633-E32F635B7CE1}"/>
              </a:ext>
            </a:extLst>
          </p:cNvPr>
          <p:cNvSpPr>
            <a:spLocks noGrp="1"/>
          </p:cNvSpPr>
          <p:nvPr>
            <p:ph type="title"/>
          </p:nvPr>
        </p:nvSpPr>
        <p:spPr>
          <a:xfrm>
            <a:off x="5998464" y="731520"/>
            <a:ext cx="5029200" cy="3291840"/>
          </a:xfrm>
        </p:spPr>
        <p:txBody>
          <a:bodyPr anchor="b">
            <a:normAutofit/>
          </a:bodyPr>
          <a:lstStyle/>
          <a:p>
            <a:r>
              <a:rPr lang="en-US" noProof="0"/>
              <a:t>Click to edit Master title style</a:t>
            </a:r>
            <a:endParaRPr lang="en-US" noProof="0" dirty="0"/>
          </a:p>
        </p:txBody>
      </p:sp>
      <p:sp>
        <p:nvSpPr>
          <p:cNvPr id="27" name="Content placeholder 47" descr="Click icon to add picture">
            <a:extLst>
              <a:ext uri="{FF2B5EF4-FFF2-40B4-BE49-F238E27FC236}">
                <a16:creationId xmlns:a16="http://schemas.microsoft.com/office/drawing/2014/main" id="{EA8265B5-83C5-4AE9-88AB-3F2443B57F00}"/>
              </a:ext>
            </a:extLst>
          </p:cNvPr>
          <p:cNvSpPr>
            <a:spLocks noGrp="1"/>
          </p:cNvSpPr>
          <p:nvPr>
            <p:ph type="body" sz="quarter" idx="28"/>
          </p:nvPr>
        </p:nvSpPr>
        <p:spPr>
          <a:xfrm>
            <a:off x="6117336" y="4172084"/>
            <a:ext cx="4910328" cy="1005840"/>
          </a:xfrm>
          <a:prstGeom prst="rect">
            <a:avLst/>
          </a:prstGeom>
        </p:spPr>
        <p:txBody>
          <a:bodyPr>
            <a:normAutofit/>
          </a:bodyPr>
          <a:lstStyle>
            <a:lvl1pPr marL="0" indent="0">
              <a:lnSpc>
                <a:spcPct val="100000"/>
              </a:lnSpc>
              <a:buNone/>
              <a:defRPr sz="1800" b="0">
                <a:solidFill>
                  <a:schemeClr val="bg1"/>
                </a:solidFill>
              </a:defRPr>
            </a:lvl1pPr>
            <a:lvl2pPr>
              <a:defRPr sz="1000"/>
            </a:lvl2pPr>
            <a:lvl3pPr>
              <a:defRPr sz="900"/>
            </a:lvl3pPr>
            <a:lvl4pPr>
              <a:defRPr sz="800"/>
            </a:lvl4pPr>
            <a:lvl5pPr>
              <a:defRPr sz="800"/>
            </a:lvl5pPr>
          </a:lstStyle>
          <a:p>
            <a:pPr lvl="0"/>
            <a:r>
              <a:rPr lang="en-US" altLang="zh-CN" noProof="0"/>
              <a:t>Click to edit Master text styles</a:t>
            </a:r>
          </a:p>
        </p:txBody>
      </p:sp>
      <p:sp>
        <p:nvSpPr>
          <p:cNvPr id="2" name="Freeform: Shape 5">
            <a:extLst>
              <a:ext uri="{FF2B5EF4-FFF2-40B4-BE49-F238E27FC236}">
                <a16:creationId xmlns:a16="http://schemas.microsoft.com/office/drawing/2014/main" id="{B17C1EC9-3787-8D41-B5F1-BF16FD5C7ACB}"/>
              </a:ext>
            </a:extLst>
          </p:cNvPr>
          <p:cNvSpPr/>
          <p:nvPr userDrawn="1"/>
        </p:nvSpPr>
        <p:spPr>
          <a:xfrm>
            <a:off x="3843559" y="722518"/>
            <a:ext cx="1244907" cy="140525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4" name="Freeform: Shape 6">
            <a:extLst>
              <a:ext uri="{FF2B5EF4-FFF2-40B4-BE49-F238E27FC236}">
                <a16:creationId xmlns:a16="http://schemas.microsoft.com/office/drawing/2014/main" id="{E945D8B2-8BED-B43F-8D56-AB19D0D29970}"/>
              </a:ext>
            </a:extLst>
          </p:cNvPr>
          <p:cNvSpPr/>
          <p:nvPr userDrawn="1"/>
        </p:nvSpPr>
        <p:spPr>
          <a:xfrm>
            <a:off x="1223929" y="1436914"/>
            <a:ext cx="2857005" cy="326977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600" noProof="0" dirty="0"/>
          </a:p>
        </p:txBody>
      </p:sp>
      <p:sp>
        <p:nvSpPr>
          <p:cNvPr id="5" name="Freeform: Shape 7">
            <a:extLst>
              <a:ext uri="{FF2B5EF4-FFF2-40B4-BE49-F238E27FC236}">
                <a16:creationId xmlns:a16="http://schemas.microsoft.com/office/drawing/2014/main" id="{3853EA5E-735A-20F3-684A-C0AD030EC2D4}"/>
              </a:ext>
            </a:extLst>
          </p:cNvPr>
          <p:cNvSpPr/>
          <p:nvPr userDrawn="1"/>
        </p:nvSpPr>
        <p:spPr>
          <a:xfrm>
            <a:off x="758702" y="3457554"/>
            <a:ext cx="1208037" cy="138175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6" name="Freeform: Shape 11">
            <a:extLst>
              <a:ext uri="{FF2B5EF4-FFF2-40B4-BE49-F238E27FC236}">
                <a16:creationId xmlns:a16="http://schemas.microsoft.com/office/drawing/2014/main" id="{75DB4848-0824-8316-ED27-44DF37AD6F3D}"/>
              </a:ext>
            </a:extLst>
          </p:cNvPr>
          <p:cNvSpPr/>
          <p:nvPr userDrawn="1"/>
        </p:nvSpPr>
        <p:spPr>
          <a:xfrm>
            <a:off x="2917915" y="4662164"/>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2"/>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cxnSp>
        <p:nvCxnSpPr>
          <p:cNvPr id="7" name="Straight Connector 2">
            <a:extLst>
              <a:ext uri="{FF2B5EF4-FFF2-40B4-BE49-F238E27FC236}">
                <a16:creationId xmlns:a16="http://schemas.microsoft.com/office/drawing/2014/main" id="{8784B377-2FE4-4091-C29F-46938ECFA73E}"/>
              </a:ext>
            </a:extLst>
          </p:cNvPr>
          <p:cNvCxnSpPr/>
          <p:nvPr userDrawn="1"/>
        </p:nvCxnSpPr>
        <p:spPr>
          <a:xfrm>
            <a:off x="5998709" y="4172084"/>
            <a:ext cx="0" cy="760288"/>
          </a:xfrm>
          <a:prstGeom prst="line">
            <a:avLst/>
          </a:prstGeom>
          <a:noFill/>
          <a:ln w="19050" cap="flat" cmpd="sng" algn="ctr">
            <a:solidFill>
              <a:srgbClr val="D84400"/>
            </a:solidFill>
            <a:prstDash val="solid"/>
            <a:miter lim="800000"/>
          </a:ln>
          <a:effectLst/>
        </p:spPr>
      </p:cxnSp>
    </p:spTree>
    <p:extLst>
      <p:ext uri="{BB962C8B-B14F-4D97-AF65-F5344CB8AC3E}">
        <p14:creationId xmlns:p14="http://schemas.microsoft.com/office/powerpoint/2010/main" val="2612047778"/>
      </p:ext>
    </p:extLst>
  </p:cSld>
  <p:clrMapOvr>
    <a:masterClrMapping/>
  </p:clrMapOvr>
  <p:extLst>
    <p:ext uri="{DCECCB84-F9BA-43D5-87BE-67443E8EF086}">
      <p15:sldGuideLst xmlns:p15="http://schemas.microsoft.com/office/powerpoint/2012/main">
        <p15:guide id="1" pos="528">
          <p15:clr>
            <a:srgbClr val="FBAE40"/>
          </p15:clr>
        </p15:guide>
        <p15:guide id="2" orient="horz" pos="528">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obj">
  <p:cSld name="Title and content 01">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E820F9CA-E84D-E159-524A-398712EC6AFE}"/>
              </a:ext>
            </a:extLst>
          </p:cNvPr>
          <p:cNvGrpSpPr/>
          <p:nvPr userDrawn="1"/>
        </p:nvGrpSpPr>
        <p:grpSpPr>
          <a:xfrm>
            <a:off x="879765" y="-10376"/>
            <a:ext cx="10794247" cy="1864808"/>
            <a:chOff x="879765" y="-10376"/>
            <a:chExt cx="10794247" cy="1864808"/>
          </a:xfrm>
        </p:grpSpPr>
        <p:sp>
          <p:nvSpPr>
            <p:cNvPr id="12" name="Freeform: Shape 12">
              <a:extLst>
                <a:ext uri="{FF2B5EF4-FFF2-40B4-BE49-F238E27FC236}">
                  <a16:creationId xmlns:a16="http://schemas.microsoft.com/office/drawing/2014/main" id="{7674207A-3643-0D40-E3B5-F11FCACBAA74}"/>
                </a:ext>
              </a:extLst>
            </p:cNvPr>
            <p:cNvSpPr/>
            <p:nvPr/>
          </p:nvSpPr>
          <p:spPr>
            <a:xfrm>
              <a:off x="8893126" y="351937"/>
              <a:ext cx="1331054" cy="150249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noProof="0" dirty="0"/>
            </a:p>
          </p:txBody>
        </p:sp>
        <p:sp>
          <p:nvSpPr>
            <p:cNvPr id="7" name="Freeform: Shape 12">
              <a:extLst>
                <a:ext uri="{FF2B5EF4-FFF2-40B4-BE49-F238E27FC236}">
                  <a16:creationId xmlns:a16="http://schemas.microsoft.com/office/drawing/2014/main" id="{9619B847-88FE-63C2-96AC-161C08F5934F}"/>
                </a:ext>
              </a:extLst>
            </p:cNvPr>
            <p:cNvSpPr/>
            <p:nvPr/>
          </p:nvSpPr>
          <p:spPr>
            <a:xfrm>
              <a:off x="5985740" y="345168"/>
              <a:ext cx="1331054" cy="150249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noProof="0" dirty="0"/>
            </a:p>
          </p:txBody>
        </p:sp>
        <p:sp>
          <p:nvSpPr>
            <p:cNvPr id="8" name="Freeform 6">
              <a:extLst>
                <a:ext uri="{FF2B5EF4-FFF2-40B4-BE49-F238E27FC236}">
                  <a16:creationId xmlns:a16="http://schemas.microsoft.com/office/drawing/2014/main" id="{228172F9-6711-D31B-2F7B-A4ECDEAB360C}"/>
                </a:ext>
              </a:extLst>
            </p:cNvPr>
            <p:cNvSpPr/>
            <p:nvPr/>
          </p:nvSpPr>
          <p:spPr>
            <a:xfrm>
              <a:off x="5255120" y="0"/>
              <a:ext cx="1330247" cy="603188"/>
            </a:xfrm>
            <a:custGeom>
              <a:avLst/>
              <a:gdLst>
                <a:gd name="connsiteX0" fmla="*/ 0 w 1911968"/>
                <a:gd name="connsiteY0" fmla="*/ 0 h 866964"/>
                <a:gd name="connsiteX1" fmla="*/ 1911968 w 1911968"/>
                <a:gd name="connsiteY1" fmla="*/ 0 h 866964"/>
                <a:gd name="connsiteX2" fmla="*/ 1911621 w 1911968"/>
                <a:gd name="connsiteY2" fmla="*/ 335832 h 866964"/>
                <a:gd name="connsiteX3" fmla="*/ 956364 w 1911968"/>
                <a:gd name="connsiteY3" fmla="*/ 866964 h 866964"/>
                <a:gd name="connsiteX4" fmla="*/ 0 w 1911968"/>
                <a:gd name="connsiteY4" fmla="*/ 335755 h 86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1968" h="866964">
                  <a:moveTo>
                    <a:pt x="0" y="0"/>
                  </a:moveTo>
                  <a:lnTo>
                    <a:pt x="1911968" y="0"/>
                  </a:lnTo>
                  <a:lnTo>
                    <a:pt x="1911621" y="335832"/>
                  </a:lnTo>
                  <a:lnTo>
                    <a:pt x="956364" y="866964"/>
                  </a:lnTo>
                  <a:lnTo>
                    <a:pt x="0" y="335755"/>
                  </a:lnTo>
                  <a:close/>
                </a:path>
              </a:pathLst>
            </a:custGeom>
            <a:solidFill>
              <a:schemeClr val="accent1">
                <a:lumMod val="60000"/>
                <a:lumOff val="40000"/>
              </a:schemeClr>
            </a:solidFill>
            <a:ln w="19050">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 name="Freeform 7">
              <a:extLst>
                <a:ext uri="{FF2B5EF4-FFF2-40B4-BE49-F238E27FC236}">
                  <a16:creationId xmlns:a16="http://schemas.microsoft.com/office/drawing/2014/main" id="{1732E38F-F657-48F0-5783-63C7EDB52F87}"/>
                </a:ext>
              </a:extLst>
            </p:cNvPr>
            <p:cNvSpPr/>
            <p:nvPr/>
          </p:nvSpPr>
          <p:spPr>
            <a:xfrm>
              <a:off x="6710252" y="0"/>
              <a:ext cx="1330247" cy="603188"/>
            </a:xfrm>
            <a:custGeom>
              <a:avLst/>
              <a:gdLst>
                <a:gd name="connsiteX0" fmla="*/ 0 w 1911968"/>
                <a:gd name="connsiteY0" fmla="*/ 0 h 866964"/>
                <a:gd name="connsiteX1" fmla="*/ 1911968 w 1911968"/>
                <a:gd name="connsiteY1" fmla="*/ 0 h 866964"/>
                <a:gd name="connsiteX2" fmla="*/ 1911621 w 1911968"/>
                <a:gd name="connsiteY2" fmla="*/ 335832 h 866964"/>
                <a:gd name="connsiteX3" fmla="*/ 956364 w 1911968"/>
                <a:gd name="connsiteY3" fmla="*/ 866964 h 866964"/>
                <a:gd name="connsiteX4" fmla="*/ 0 w 1911968"/>
                <a:gd name="connsiteY4" fmla="*/ 335755 h 86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1968" h="866964">
                  <a:moveTo>
                    <a:pt x="0" y="0"/>
                  </a:moveTo>
                  <a:lnTo>
                    <a:pt x="1911968" y="0"/>
                  </a:lnTo>
                  <a:lnTo>
                    <a:pt x="1911621" y="335832"/>
                  </a:lnTo>
                  <a:lnTo>
                    <a:pt x="956364" y="866964"/>
                  </a:lnTo>
                  <a:lnTo>
                    <a:pt x="0" y="335755"/>
                  </a:ln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0" name="Freeform: Shape 12">
              <a:extLst>
                <a:ext uri="{FF2B5EF4-FFF2-40B4-BE49-F238E27FC236}">
                  <a16:creationId xmlns:a16="http://schemas.microsoft.com/office/drawing/2014/main" id="{601F8F38-CEFA-8374-19C9-69BA4F7D10DF}"/>
                </a:ext>
              </a:extLst>
            </p:cNvPr>
            <p:cNvSpPr/>
            <p:nvPr/>
          </p:nvSpPr>
          <p:spPr>
            <a:xfrm>
              <a:off x="1610385" y="351937"/>
              <a:ext cx="1331054" cy="150249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noProof="0" dirty="0"/>
            </a:p>
          </p:txBody>
        </p:sp>
        <p:sp>
          <p:nvSpPr>
            <p:cNvPr id="11" name="Freeform 9">
              <a:extLst>
                <a:ext uri="{FF2B5EF4-FFF2-40B4-BE49-F238E27FC236}">
                  <a16:creationId xmlns:a16="http://schemas.microsoft.com/office/drawing/2014/main" id="{0659428E-002A-3B5E-D9E8-A2B206826D40}"/>
                </a:ext>
              </a:extLst>
            </p:cNvPr>
            <p:cNvSpPr/>
            <p:nvPr/>
          </p:nvSpPr>
          <p:spPr>
            <a:xfrm>
              <a:off x="879765" y="0"/>
              <a:ext cx="1330247" cy="603188"/>
            </a:xfrm>
            <a:custGeom>
              <a:avLst/>
              <a:gdLst>
                <a:gd name="connsiteX0" fmla="*/ 0 w 1911968"/>
                <a:gd name="connsiteY0" fmla="*/ 0 h 866964"/>
                <a:gd name="connsiteX1" fmla="*/ 1911968 w 1911968"/>
                <a:gd name="connsiteY1" fmla="*/ 0 h 866964"/>
                <a:gd name="connsiteX2" fmla="*/ 1911621 w 1911968"/>
                <a:gd name="connsiteY2" fmla="*/ 335832 h 866964"/>
                <a:gd name="connsiteX3" fmla="*/ 956364 w 1911968"/>
                <a:gd name="connsiteY3" fmla="*/ 866964 h 866964"/>
                <a:gd name="connsiteX4" fmla="*/ 0 w 1911968"/>
                <a:gd name="connsiteY4" fmla="*/ 335755 h 86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1968" h="866964">
                  <a:moveTo>
                    <a:pt x="0" y="0"/>
                  </a:moveTo>
                  <a:lnTo>
                    <a:pt x="1911968" y="0"/>
                  </a:lnTo>
                  <a:lnTo>
                    <a:pt x="1911621" y="335832"/>
                  </a:lnTo>
                  <a:lnTo>
                    <a:pt x="956364" y="866964"/>
                  </a:lnTo>
                  <a:lnTo>
                    <a:pt x="0" y="335755"/>
                  </a:lnTo>
                  <a:close/>
                </a:path>
              </a:pathLst>
            </a:custGeom>
            <a:solidFill>
              <a:schemeClr val="accent1">
                <a:lumMod val="60000"/>
                <a:lumOff val="40000"/>
              </a:schemeClr>
            </a:solidFill>
            <a:ln w="19050">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Freeform 12">
              <a:extLst>
                <a:ext uri="{FF2B5EF4-FFF2-40B4-BE49-F238E27FC236}">
                  <a16:creationId xmlns:a16="http://schemas.microsoft.com/office/drawing/2014/main" id="{F3F6BB30-EA63-53B6-1493-0B0220BC1FF8}"/>
                </a:ext>
              </a:extLst>
            </p:cNvPr>
            <p:cNvSpPr/>
            <p:nvPr/>
          </p:nvSpPr>
          <p:spPr>
            <a:xfrm>
              <a:off x="2336512" y="-10376"/>
              <a:ext cx="1330247" cy="603188"/>
            </a:xfrm>
            <a:custGeom>
              <a:avLst/>
              <a:gdLst>
                <a:gd name="connsiteX0" fmla="*/ 0 w 1911968"/>
                <a:gd name="connsiteY0" fmla="*/ 0 h 866964"/>
                <a:gd name="connsiteX1" fmla="*/ 1911968 w 1911968"/>
                <a:gd name="connsiteY1" fmla="*/ 0 h 866964"/>
                <a:gd name="connsiteX2" fmla="*/ 1911621 w 1911968"/>
                <a:gd name="connsiteY2" fmla="*/ 335832 h 866964"/>
                <a:gd name="connsiteX3" fmla="*/ 956364 w 1911968"/>
                <a:gd name="connsiteY3" fmla="*/ 866964 h 866964"/>
                <a:gd name="connsiteX4" fmla="*/ 0 w 1911968"/>
                <a:gd name="connsiteY4" fmla="*/ 335755 h 86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1968" h="866964">
                  <a:moveTo>
                    <a:pt x="0" y="0"/>
                  </a:moveTo>
                  <a:lnTo>
                    <a:pt x="1911968" y="0"/>
                  </a:lnTo>
                  <a:lnTo>
                    <a:pt x="1911621" y="335832"/>
                  </a:lnTo>
                  <a:lnTo>
                    <a:pt x="956364" y="866964"/>
                  </a:lnTo>
                  <a:lnTo>
                    <a:pt x="0" y="335755"/>
                  </a:lnTo>
                  <a:close/>
                </a:path>
              </a:pathLst>
            </a:custGeom>
            <a:noFill/>
            <a:ln w="1905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13">
              <a:extLst>
                <a:ext uri="{FF2B5EF4-FFF2-40B4-BE49-F238E27FC236}">
                  <a16:creationId xmlns:a16="http://schemas.microsoft.com/office/drawing/2014/main" id="{3B6E5B6F-28D6-E7F3-B009-0B5623E38F22}"/>
                </a:ext>
              </a:extLst>
            </p:cNvPr>
            <p:cNvSpPr/>
            <p:nvPr/>
          </p:nvSpPr>
          <p:spPr>
            <a:xfrm>
              <a:off x="8160084" y="-10376"/>
              <a:ext cx="1330247" cy="603188"/>
            </a:xfrm>
            <a:custGeom>
              <a:avLst/>
              <a:gdLst>
                <a:gd name="connsiteX0" fmla="*/ 0 w 1911968"/>
                <a:gd name="connsiteY0" fmla="*/ 0 h 866964"/>
                <a:gd name="connsiteX1" fmla="*/ 1911968 w 1911968"/>
                <a:gd name="connsiteY1" fmla="*/ 0 h 866964"/>
                <a:gd name="connsiteX2" fmla="*/ 1911621 w 1911968"/>
                <a:gd name="connsiteY2" fmla="*/ 335832 h 866964"/>
                <a:gd name="connsiteX3" fmla="*/ 956364 w 1911968"/>
                <a:gd name="connsiteY3" fmla="*/ 866964 h 866964"/>
                <a:gd name="connsiteX4" fmla="*/ 0 w 1911968"/>
                <a:gd name="connsiteY4" fmla="*/ 335755 h 86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1968" h="866964">
                  <a:moveTo>
                    <a:pt x="0" y="0"/>
                  </a:moveTo>
                  <a:lnTo>
                    <a:pt x="1911968" y="0"/>
                  </a:lnTo>
                  <a:lnTo>
                    <a:pt x="1911621" y="335832"/>
                  </a:lnTo>
                  <a:lnTo>
                    <a:pt x="956364" y="866964"/>
                  </a:lnTo>
                  <a:lnTo>
                    <a:pt x="0" y="335755"/>
                  </a:lnTo>
                  <a:close/>
                </a:path>
              </a:pathLst>
            </a:custGeom>
            <a:noFill/>
            <a:ln w="1905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 name="Freeform 14">
              <a:extLst>
                <a:ext uri="{FF2B5EF4-FFF2-40B4-BE49-F238E27FC236}">
                  <a16:creationId xmlns:a16="http://schemas.microsoft.com/office/drawing/2014/main" id="{4817D92F-B8AA-2300-DC90-9AA1D5E54408}"/>
                </a:ext>
              </a:extLst>
            </p:cNvPr>
            <p:cNvSpPr/>
            <p:nvPr/>
          </p:nvSpPr>
          <p:spPr>
            <a:xfrm>
              <a:off x="9615216" y="0"/>
              <a:ext cx="1330247" cy="603188"/>
            </a:xfrm>
            <a:custGeom>
              <a:avLst/>
              <a:gdLst>
                <a:gd name="connsiteX0" fmla="*/ 0 w 1911968"/>
                <a:gd name="connsiteY0" fmla="*/ 0 h 866964"/>
                <a:gd name="connsiteX1" fmla="*/ 1911968 w 1911968"/>
                <a:gd name="connsiteY1" fmla="*/ 0 h 866964"/>
                <a:gd name="connsiteX2" fmla="*/ 1911621 w 1911968"/>
                <a:gd name="connsiteY2" fmla="*/ 335832 h 866964"/>
                <a:gd name="connsiteX3" fmla="*/ 956364 w 1911968"/>
                <a:gd name="connsiteY3" fmla="*/ 866964 h 866964"/>
                <a:gd name="connsiteX4" fmla="*/ 0 w 1911968"/>
                <a:gd name="connsiteY4" fmla="*/ 335755 h 86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1968" h="866964">
                  <a:moveTo>
                    <a:pt x="0" y="0"/>
                  </a:moveTo>
                  <a:lnTo>
                    <a:pt x="1911968" y="0"/>
                  </a:lnTo>
                  <a:lnTo>
                    <a:pt x="1911621" y="335832"/>
                  </a:lnTo>
                  <a:lnTo>
                    <a:pt x="956364" y="866964"/>
                  </a:lnTo>
                  <a:lnTo>
                    <a:pt x="0" y="335755"/>
                  </a:lnTo>
                  <a:close/>
                </a:path>
              </a:pathLst>
            </a:cu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Shape 12">
              <a:extLst>
                <a:ext uri="{FF2B5EF4-FFF2-40B4-BE49-F238E27FC236}">
                  <a16:creationId xmlns:a16="http://schemas.microsoft.com/office/drawing/2014/main" id="{F40AC1C2-6632-AEFE-E7DF-2E1BB06D857A}"/>
                </a:ext>
              </a:extLst>
            </p:cNvPr>
            <p:cNvSpPr/>
            <p:nvPr/>
          </p:nvSpPr>
          <p:spPr>
            <a:xfrm>
              <a:off x="10342958" y="320527"/>
              <a:ext cx="1331054" cy="150249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noProof="0" dirty="0"/>
            </a:p>
          </p:txBody>
        </p:sp>
      </p:grpSp>
      <p:sp>
        <p:nvSpPr>
          <p:cNvPr id="2" name="Title 1"/>
          <p:cNvSpPr>
            <a:spLocks noGrp="1"/>
          </p:cNvSpPr>
          <p:nvPr>
            <p:ph type="title"/>
          </p:nvPr>
        </p:nvSpPr>
        <p:spPr>
          <a:xfrm>
            <a:off x="914400" y="2487168"/>
            <a:ext cx="4572000" cy="3383280"/>
          </a:xfrm>
        </p:spPr>
        <p:txBody>
          <a:bodyPr anchor="t">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a:xfrm>
            <a:off x="6217920" y="2487168"/>
            <a:ext cx="5029200" cy="3383280"/>
          </a:xfrm>
        </p:spPr>
        <p:txBody>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extLst>
      <p:ext uri="{BB962C8B-B14F-4D97-AF65-F5344CB8AC3E}">
        <p14:creationId xmlns:p14="http://schemas.microsoft.com/office/powerpoint/2010/main" val="4537874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break with image">
    <p:bg>
      <p:bgPr>
        <a:solidFill>
          <a:schemeClr val="accent6"/>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C2501B-DEA6-190E-3633-E32F635B7CE1}"/>
              </a:ext>
            </a:extLst>
          </p:cNvPr>
          <p:cNvSpPr>
            <a:spLocks noGrp="1"/>
          </p:cNvSpPr>
          <p:nvPr>
            <p:ph type="title"/>
          </p:nvPr>
        </p:nvSpPr>
        <p:spPr>
          <a:xfrm>
            <a:off x="1143000" y="3200400"/>
            <a:ext cx="5029200" cy="2743200"/>
          </a:xfrm>
        </p:spPr>
        <p:txBody>
          <a:bodyPr anchor="t">
            <a:normAutofit/>
          </a:bodyPr>
          <a:lstStyle>
            <a:lvl1pPr>
              <a:defRPr sz="4800"/>
            </a:lvl1pPr>
          </a:lstStyle>
          <a:p>
            <a:r>
              <a:rPr lang="en-US" noProof="0"/>
              <a:t>Click to edit Master title style</a:t>
            </a:r>
            <a:endParaRPr lang="en-US" noProof="0" dirty="0"/>
          </a:p>
        </p:txBody>
      </p:sp>
      <p:pic>
        <p:nvPicPr>
          <p:cNvPr id="10" name="Picture Placeholder 31">
            <a:extLst>
              <a:ext uri="{FF2B5EF4-FFF2-40B4-BE49-F238E27FC236}">
                <a16:creationId xmlns:a16="http://schemas.microsoft.com/office/drawing/2014/main" id="{373D33A6-83B0-5538-2873-8856E4E60DC0}"/>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a:ext>
            </a:extLst>
          </a:blip>
          <a:srcRect t="2555" b="2555"/>
          <a:stretch>
            <a:fillRect/>
          </a:stretch>
        </p:blipFill>
        <p:spPr>
          <a:xfrm>
            <a:off x="6504265" y="3029080"/>
            <a:ext cx="1570617" cy="17968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accent5">
              <a:alpha val="30000"/>
            </a:schemeClr>
          </a:solidFill>
        </p:spPr>
      </p:pic>
      <p:sp>
        <p:nvSpPr>
          <p:cNvPr id="7" name="Content placeholder 47">
            <a:extLst>
              <a:ext uri="{FF2B5EF4-FFF2-40B4-BE49-F238E27FC236}">
                <a16:creationId xmlns:a16="http://schemas.microsoft.com/office/drawing/2014/main" id="{3944D979-8121-82AA-A130-38072F1EA83F}"/>
              </a:ext>
            </a:extLst>
          </p:cNvPr>
          <p:cNvSpPr>
            <a:spLocks noGrp="1"/>
          </p:cNvSpPr>
          <p:nvPr>
            <p:ph type="pic" sz="quarter" idx="47" hasCustomPrompt="1"/>
          </p:nvPr>
        </p:nvSpPr>
        <p:spPr>
          <a:xfrm>
            <a:off x="7493157" y="529148"/>
            <a:ext cx="4248873" cy="473113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a:solidFill>
                  <a:schemeClr val="bg1"/>
                </a:solidFill>
              </a:defRPr>
            </a:lvl1pPr>
          </a:lstStyle>
          <a:p>
            <a:r>
              <a:rPr lang="en-US" altLang="zh-CN" noProof="0" dirty="0"/>
              <a:t>Click icon to add picture≈≈</a:t>
            </a:r>
          </a:p>
        </p:txBody>
      </p:sp>
      <p:sp>
        <p:nvSpPr>
          <p:cNvPr id="27" name="Content placeholder 47" descr="Click icon to add picture">
            <a:extLst>
              <a:ext uri="{FF2B5EF4-FFF2-40B4-BE49-F238E27FC236}">
                <a16:creationId xmlns:a16="http://schemas.microsoft.com/office/drawing/2014/main" id="{EA8265B5-83C5-4AE9-88AB-3F2443B57F00}"/>
              </a:ext>
            </a:extLst>
          </p:cNvPr>
          <p:cNvSpPr>
            <a:spLocks noGrp="1"/>
          </p:cNvSpPr>
          <p:nvPr>
            <p:ph type="body" sz="quarter" idx="28"/>
          </p:nvPr>
        </p:nvSpPr>
        <p:spPr>
          <a:xfrm>
            <a:off x="1261872" y="2240280"/>
            <a:ext cx="5029200" cy="760288"/>
          </a:xfrm>
          <a:prstGeom prst="rect">
            <a:avLst/>
          </a:prstGeom>
        </p:spPr>
        <p:txBody>
          <a:bodyPr anchor="b">
            <a:normAutofit/>
          </a:bodyPr>
          <a:lstStyle>
            <a:lvl1pPr marL="0" indent="0">
              <a:lnSpc>
                <a:spcPct val="100000"/>
              </a:lnSpc>
              <a:buNone/>
              <a:defRPr sz="2000" b="0">
                <a:solidFill>
                  <a:schemeClr val="bg1"/>
                </a:solidFill>
              </a:defRPr>
            </a:lvl1pPr>
            <a:lvl2pPr>
              <a:defRPr sz="1000"/>
            </a:lvl2pPr>
            <a:lvl3pPr>
              <a:defRPr sz="900"/>
            </a:lvl3pPr>
            <a:lvl4pPr>
              <a:defRPr sz="800"/>
            </a:lvl4pPr>
            <a:lvl5pPr>
              <a:defRPr sz="800"/>
            </a:lvl5pPr>
          </a:lstStyle>
          <a:p>
            <a:pPr lvl="0"/>
            <a:r>
              <a:rPr lang="en-US" altLang="zh-CN" noProof="0"/>
              <a:t>Click to edit Master text styles</a:t>
            </a:r>
          </a:p>
        </p:txBody>
      </p:sp>
      <p:sp>
        <p:nvSpPr>
          <p:cNvPr id="5" name="Freeform: Shape 25">
            <a:extLst>
              <a:ext uri="{FF2B5EF4-FFF2-40B4-BE49-F238E27FC236}">
                <a16:creationId xmlns:a16="http://schemas.microsoft.com/office/drawing/2014/main" id="{8A1DBD66-3066-DF70-EF94-95DF0D7A6503}"/>
              </a:ext>
            </a:extLst>
          </p:cNvPr>
          <p:cNvSpPr/>
          <p:nvPr userDrawn="1"/>
        </p:nvSpPr>
        <p:spPr>
          <a:xfrm flipH="1">
            <a:off x="7400972" y="4594440"/>
            <a:ext cx="1347680" cy="158117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6" name="Freeform: Shape 11">
            <a:extLst>
              <a:ext uri="{FF2B5EF4-FFF2-40B4-BE49-F238E27FC236}">
                <a16:creationId xmlns:a16="http://schemas.microsoft.com/office/drawing/2014/main" id="{D2CC929C-40BF-4EF5-7910-7F657CAF8CA9}"/>
              </a:ext>
            </a:extLst>
          </p:cNvPr>
          <p:cNvSpPr/>
          <p:nvPr userDrawn="1"/>
        </p:nvSpPr>
        <p:spPr>
          <a:xfrm>
            <a:off x="6521016" y="4772906"/>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2"/>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cxnSp>
        <p:nvCxnSpPr>
          <p:cNvPr id="9" name="Straight Connector 2">
            <a:extLst>
              <a:ext uri="{FF2B5EF4-FFF2-40B4-BE49-F238E27FC236}">
                <a16:creationId xmlns:a16="http://schemas.microsoft.com/office/drawing/2014/main" id="{66E94398-47F0-267C-6791-5C30B1CEF496}"/>
              </a:ext>
            </a:extLst>
          </p:cNvPr>
          <p:cNvCxnSpPr/>
          <p:nvPr userDrawn="1"/>
        </p:nvCxnSpPr>
        <p:spPr>
          <a:xfrm>
            <a:off x="1142663" y="2282891"/>
            <a:ext cx="0" cy="760288"/>
          </a:xfrm>
          <a:prstGeom prst="line">
            <a:avLst/>
          </a:prstGeom>
          <a:noFill/>
          <a:ln w="19050" cap="flat" cmpd="sng" algn="ctr">
            <a:solidFill>
              <a:srgbClr val="D84400"/>
            </a:solidFill>
            <a:prstDash val="solid"/>
            <a:miter lim="800000"/>
          </a:ln>
          <a:effectLst/>
        </p:spPr>
      </p:cxnSp>
    </p:spTree>
    <p:extLst>
      <p:ext uri="{BB962C8B-B14F-4D97-AF65-F5344CB8AC3E}">
        <p14:creationId xmlns:p14="http://schemas.microsoft.com/office/powerpoint/2010/main" val="777926280"/>
      </p:ext>
    </p:extLst>
  </p:cSld>
  <p:clrMapOvr>
    <a:masterClrMapping/>
  </p:clrMapOvr>
  <p:extLst>
    <p:ext uri="{DCECCB84-F9BA-43D5-87BE-67443E8EF086}">
      <p15:sldGuideLst xmlns:p15="http://schemas.microsoft.com/office/powerpoint/2012/main">
        <p15:guide id="1" pos="528">
          <p15:clr>
            <a:srgbClr val="FBAE40"/>
          </p15:clr>
        </p15:guide>
        <p15:guide id="2" orient="horz" pos="528">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 01">
    <p:spTree>
      <p:nvGrpSpPr>
        <p:cNvPr id="1" name=""/>
        <p:cNvGrpSpPr/>
        <p:nvPr/>
      </p:nvGrpSpPr>
      <p:grpSpPr>
        <a:xfrm>
          <a:off x="0" y="0"/>
          <a:ext cx="0" cy="0"/>
          <a:chOff x="0" y="0"/>
          <a:chExt cx="0" cy="0"/>
        </a:xfrm>
      </p:grpSpPr>
      <p:sp>
        <p:nvSpPr>
          <p:cNvPr id="11" name="Title Placeholder 4">
            <a:extLst>
              <a:ext uri="{FF2B5EF4-FFF2-40B4-BE49-F238E27FC236}">
                <a16:creationId xmlns:a16="http://schemas.microsoft.com/office/drawing/2014/main" id="{05751864-B11A-0286-13EA-2AC2A2C8DD5D}"/>
              </a:ext>
            </a:extLst>
          </p:cNvPr>
          <p:cNvSpPr>
            <a:spLocks noGrp="1"/>
          </p:cNvSpPr>
          <p:nvPr>
            <p:ph type="title"/>
          </p:nvPr>
        </p:nvSpPr>
        <p:spPr>
          <a:xfrm>
            <a:off x="914400" y="731520"/>
            <a:ext cx="4663440" cy="1737360"/>
          </a:xfrm>
          <a:prstGeom prst="rect">
            <a:avLst/>
          </a:prstGeom>
        </p:spPr>
        <p:txBody>
          <a:bodyPr vert="horz" lIns="91440" tIns="45720" rIns="91440" bIns="45720" rtlCol="0" anchor="t">
            <a:normAutofit/>
          </a:bodyPr>
          <a:lstStyle>
            <a:lvl1pPr>
              <a:defRPr sz="36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3E7A93C-2947-B6E4-C693-7C485DDC0135}"/>
              </a:ext>
            </a:extLst>
          </p:cNvPr>
          <p:cNvSpPr>
            <a:spLocks noGrp="1"/>
          </p:cNvSpPr>
          <p:nvPr>
            <p:ph idx="1"/>
          </p:nvPr>
        </p:nvSpPr>
        <p:spPr>
          <a:xfrm>
            <a:off x="5852160" y="731520"/>
            <a:ext cx="5486400" cy="1737360"/>
          </a:xfrm>
        </p:spPr>
        <p:txBody>
          <a:bodyPr>
            <a:normAutofit/>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Content Placeholder 2">
            <a:extLst>
              <a:ext uri="{FF2B5EF4-FFF2-40B4-BE49-F238E27FC236}">
                <a16:creationId xmlns:a16="http://schemas.microsoft.com/office/drawing/2014/main" id="{E8A3F288-990F-014E-F099-1E3091477CA7}"/>
              </a:ext>
            </a:extLst>
          </p:cNvPr>
          <p:cNvSpPr>
            <a:spLocks noGrp="1"/>
          </p:cNvSpPr>
          <p:nvPr>
            <p:ph idx="30"/>
          </p:nvPr>
        </p:nvSpPr>
        <p:spPr>
          <a:xfrm>
            <a:off x="914400" y="2743200"/>
            <a:ext cx="8348472" cy="3374136"/>
          </a:xfrm>
        </p:spPr>
        <p:txBody>
          <a:bodyPr>
            <a:normAutofit/>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Freeform: Shape 5">
            <a:extLst>
              <a:ext uri="{FF2B5EF4-FFF2-40B4-BE49-F238E27FC236}">
                <a16:creationId xmlns:a16="http://schemas.microsoft.com/office/drawing/2014/main" id="{3F619E6B-153E-B522-47EB-4104C405736C}"/>
              </a:ext>
            </a:extLst>
          </p:cNvPr>
          <p:cNvSpPr/>
          <p:nvPr userDrawn="1"/>
        </p:nvSpPr>
        <p:spPr>
          <a:xfrm>
            <a:off x="10551278" y="4665388"/>
            <a:ext cx="603952" cy="68174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2" name="Freeform 11">
            <a:extLst>
              <a:ext uri="{FF2B5EF4-FFF2-40B4-BE49-F238E27FC236}">
                <a16:creationId xmlns:a16="http://schemas.microsoft.com/office/drawing/2014/main" id="{687A7B3D-E004-6D6A-5979-8F1BADBC9237}"/>
              </a:ext>
            </a:extLst>
          </p:cNvPr>
          <p:cNvSpPr/>
          <p:nvPr userDrawn="1"/>
        </p:nvSpPr>
        <p:spPr>
          <a:xfrm>
            <a:off x="10524774" y="5146146"/>
            <a:ext cx="1667226" cy="1711855"/>
          </a:xfrm>
          <a:custGeom>
            <a:avLst/>
            <a:gdLst>
              <a:gd name="connsiteX0" fmla="*/ 998834 w 1667226"/>
              <a:gd name="connsiteY0" fmla="*/ 0 h 1711855"/>
              <a:gd name="connsiteX1" fmla="*/ 1667226 w 1667226"/>
              <a:gd name="connsiteY1" fmla="*/ 373790 h 1711855"/>
              <a:gd name="connsiteX2" fmla="*/ 1667226 w 1667226"/>
              <a:gd name="connsiteY2" fmla="*/ 1711855 h 1711855"/>
              <a:gd name="connsiteX3" fmla="*/ 48502 w 1667226"/>
              <a:gd name="connsiteY3" fmla="*/ 1711855 h 1711855"/>
              <a:gd name="connsiteX4" fmla="*/ 0 w 1667226"/>
              <a:gd name="connsiteY4" fmla="*/ 1684915 h 1711855"/>
              <a:gd name="connsiteX5" fmla="*/ 0 w 1667226"/>
              <a:gd name="connsiteY5" fmla="*/ 564300 h 1711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67226" h="1711855">
                <a:moveTo>
                  <a:pt x="998834" y="0"/>
                </a:moveTo>
                <a:lnTo>
                  <a:pt x="1667226" y="373790"/>
                </a:lnTo>
                <a:lnTo>
                  <a:pt x="1667226" y="1711855"/>
                </a:lnTo>
                <a:lnTo>
                  <a:pt x="48502" y="1711855"/>
                </a:lnTo>
                <a:lnTo>
                  <a:pt x="0" y="1684915"/>
                </a:lnTo>
                <a:lnTo>
                  <a:pt x="0" y="564300"/>
                </a:ln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Freeform: Shape 11">
            <a:extLst>
              <a:ext uri="{FF2B5EF4-FFF2-40B4-BE49-F238E27FC236}">
                <a16:creationId xmlns:a16="http://schemas.microsoft.com/office/drawing/2014/main" id="{A4CA3A93-BDBF-112D-54A0-05BF6B06BCC1}"/>
              </a:ext>
            </a:extLst>
          </p:cNvPr>
          <p:cNvSpPr/>
          <p:nvPr userDrawn="1"/>
        </p:nvSpPr>
        <p:spPr>
          <a:xfrm>
            <a:off x="10177285" y="5347130"/>
            <a:ext cx="748554" cy="85636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2"/>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2" name="Footer Placeholder 1">
            <a:extLst>
              <a:ext uri="{FF2B5EF4-FFF2-40B4-BE49-F238E27FC236}">
                <a16:creationId xmlns:a16="http://schemas.microsoft.com/office/drawing/2014/main" id="{5F7A154B-D8F5-C1FB-307D-496380875BD1}"/>
              </a:ext>
            </a:extLst>
          </p:cNvPr>
          <p:cNvSpPr>
            <a:spLocks noGrp="1"/>
          </p:cNvSpPr>
          <p:nvPr>
            <p:ph type="ftr" sz="quarter" idx="28"/>
          </p:nvPr>
        </p:nvSpPr>
        <p:spPr/>
        <p:txBody>
          <a:bodyPr>
            <a:noAutofit/>
          </a:bodyPr>
          <a:lstStyle/>
          <a:p>
            <a:endParaRPr lang="en-US" noProof="0" dirty="0"/>
          </a:p>
        </p:txBody>
      </p:sp>
      <p:sp>
        <p:nvSpPr>
          <p:cNvPr id="5" name="Slide Number Placeholder 4">
            <a:extLst>
              <a:ext uri="{FF2B5EF4-FFF2-40B4-BE49-F238E27FC236}">
                <a16:creationId xmlns:a16="http://schemas.microsoft.com/office/drawing/2014/main" id="{D728715E-D2CE-A33E-1A28-4E627F239BBE}"/>
              </a:ext>
            </a:extLst>
          </p:cNvPr>
          <p:cNvSpPr>
            <a:spLocks noGrp="1"/>
          </p:cNvSpPr>
          <p:nvPr>
            <p:ph type="sldNum" sz="quarter" idx="29"/>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21212563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with image">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0C1D3CF-F6AF-93EB-C40E-C278E58442C0}"/>
              </a:ext>
            </a:extLst>
          </p:cNvPr>
          <p:cNvSpPr>
            <a:spLocks noGrp="1"/>
          </p:cNvSpPr>
          <p:nvPr>
            <p:ph type="title"/>
          </p:nvPr>
        </p:nvSpPr>
        <p:spPr>
          <a:xfrm>
            <a:off x="914400" y="731520"/>
            <a:ext cx="3931920" cy="2103120"/>
          </a:xfrm>
        </p:spPr>
        <p:txBody>
          <a:bodyPr anchor="b">
            <a:normAutofit/>
          </a:bodyPr>
          <a:lstStyle>
            <a:lvl1pPr>
              <a:defRPr sz="3600"/>
            </a:lvl1pPr>
          </a:lstStyle>
          <a:p>
            <a:r>
              <a:rPr lang="en-US"/>
              <a:t>Click to edit Master title style</a:t>
            </a:r>
            <a:endParaRPr lang="en-US" dirty="0"/>
          </a:p>
        </p:txBody>
      </p:sp>
      <p:sp>
        <p:nvSpPr>
          <p:cNvPr id="9" name="Content Placeholder 2">
            <a:extLst>
              <a:ext uri="{FF2B5EF4-FFF2-40B4-BE49-F238E27FC236}">
                <a16:creationId xmlns:a16="http://schemas.microsoft.com/office/drawing/2014/main" id="{2317990C-ED42-30BE-0501-F9C5B4A48B73}"/>
              </a:ext>
            </a:extLst>
          </p:cNvPr>
          <p:cNvSpPr>
            <a:spLocks noGrp="1"/>
          </p:cNvSpPr>
          <p:nvPr>
            <p:ph idx="1"/>
          </p:nvPr>
        </p:nvSpPr>
        <p:spPr>
          <a:xfrm>
            <a:off x="914400" y="3108960"/>
            <a:ext cx="3931920" cy="2651760"/>
          </a:xfrm>
        </p:spPr>
        <p:txBody>
          <a:bodyPr>
            <a:normAutofit/>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Picture Placeholder 7">
            <a:extLst>
              <a:ext uri="{FF2B5EF4-FFF2-40B4-BE49-F238E27FC236}">
                <a16:creationId xmlns:a16="http://schemas.microsoft.com/office/drawing/2014/main" id="{4AC62875-1B1B-E814-6549-162A8DBF8929}"/>
              </a:ext>
            </a:extLst>
          </p:cNvPr>
          <p:cNvSpPr>
            <a:spLocks noGrp="1"/>
          </p:cNvSpPr>
          <p:nvPr>
            <p:ph type="pic" sz="quarter" idx="54"/>
          </p:nvPr>
        </p:nvSpPr>
        <p:spPr>
          <a:xfrm>
            <a:off x="5745002" y="0"/>
            <a:ext cx="6446999" cy="6858000"/>
          </a:xfrm>
          <a:custGeom>
            <a:avLst/>
            <a:gdLst>
              <a:gd name="connsiteX0" fmla="*/ 2513726 w 6446999"/>
              <a:gd name="connsiteY0" fmla="*/ 0 h 6858000"/>
              <a:gd name="connsiteX1" fmla="*/ 4301949 w 6446999"/>
              <a:gd name="connsiteY1" fmla="*/ 0 h 6858000"/>
              <a:gd name="connsiteX2" fmla="*/ 6446999 w 6446999"/>
              <a:gd name="connsiteY2" fmla="*/ 1338386 h 6858000"/>
              <a:gd name="connsiteX3" fmla="*/ 6446999 w 6446999"/>
              <a:gd name="connsiteY3" fmla="*/ 5624376 h 6858000"/>
              <a:gd name="connsiteX4" fmla="*/ 4342124 w 6446999"/>
              <a:gd name="connsiteY4" fmla="*/ 6858000 h 6858000"/>
              <a:gd name="connsiteX5" fmla="*/ 2553921 w 6446999"/>
              <a:gd name="connsiteY5" fmla="*/ 6858000 h 6858000"/>
              <a:gd name="connsiteX6" fmla="*/ 661 w 6446999"/>
              <a:gd name="connsiteY6" fmla="*/ 5339864 h 6858000"/>
              <a:gd name="connsiteX7" fmla="*/ 299 w 6446999"/>
              <a:gd name="connsiteY7" fmla="*/ 139604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46999" h="6858000">
                <a:moveTo>
                  <a:pt x="2513726" y="0"/>
                </a:moveTo>
                <a:lnTo>
                  <a:pt x="4301949" y="0"/>
                </a:lnTo>
                <a:lnTo>
                  <a:pt x="6446999" y="1338386"/>
                </a:lnTo>
                <a:lnTo>
                  <a:pt x="6446999" y="5624376"/>
                </a:lnTo>
                <a:lnTo>
                  <a:pt x="4342124" y="6858000"/>
                </a:lnTo>
                <a:lnTo>
                  <a:pt x="2553921" y="6858000"/>
                </a:lnTo>
                <a:lnTo>
                  <a:pt x="661" y="5339864"/>
                </a:lnTo>
                <a:cubicBezTo>
                  <a:pt x="-1473" y="4048155"/>
                  <a:pt x="2433" y="2687753"/>
                  <a:pt x="299" y="1396044"/>
                </a:cubicBezTo>
                <a:close/>
              </a:path>
            </a:pathLst>
          </a:custGeom>
        </p:spPr>
        <p:txBody>
          <a:bodyPr wrap="square" anchor="ctr">
            <a:noAutofit/>
          </a:bodyPr>
          <a:lstStyle>
            <a:lvl1pPr marL="0" indent="0">
              <a:buNone/>
              <a:defRPr sz="1600"/>
            </a:lvl1pPr>
          </a:lstStyle>
          <a:p>
            <a:r>
              <a:rPr lang="en-US"/>
              <a:t>Click icon to add picture</a:t>
            </a:r>
            <a:endParaRPr lang="en-US" dirty="0"/>
          </a:p>
        </p:txBody>
      </p:sp>
      <p:sp>
        <p:nvSpPr>
          <p:cNvPr id="5" name="Footer Placeholder 4">
            <a:extLst>
              <a:ext uri="{FF2B5EF4-FFF2-40B4-BE49-F238E27FC236}">
                <a16:creationId xmlns:a16="http://schemas.microsoft.com/office/drawing/2014/main" id="{41F6C45B-70BB-86F1-1866-F93BEC26ACF8}"/>
              </a:ext>
            </a:extLst>
          </p:cNvPr>
          <p:cNvSpPr>
            <a:spLocks noGrp="1"/>
          </p:cNvSpPr>
          <p:nvPr>
            <p:ph type="ftr" sz="quarter" idx="52"/>
          </p:nvPr>
        </p:nvSpPr>
        <p:spPr/>
        <p:txBody>
          <a:bodyPr>
            <a:noAutofit/>
          </a:bodyPr>
          <a:lstStyle/>
          <a:p>
            <a:endParaRPr lang="en-US" noProof="0" dirty="0"/>
          </a:p>
        </p:txBody>
      </p:sp>
      <p:sp>
        <p:nvSpPr>
          <p:cNvPr id="7" name="Slide Number Placeholder 6">
            <a:extLst>
              <a:ext uri="{FF2B5EF4-FFF2-40B4-BE49-F238E27FC236}">
                <a16:creationId xmlns:a16="http://schemas.microsoft.com/office/drawing/2014/main" id="{0870044D-485D-043B-9D5B-C01AA8E06447}"/>
              </a:ext>
            </a:extLst>
          </p:cNvPr>
          <p:cNvSpPr>
            <a:spLocks noGrp="1"/>
          </p:cNvSpPr>
          <p:nvPr>
            <p:ph type="sldNum" sz="quarter" idx="53"/>
          </p:nvPr>
        </p:nvSpPr>
        <p:spPr/>
        <p:txBody>
          <a:bodyPr>
            <a:noAutofit/>
          </a:bodyPr>
          <a:lstStyle/>
          <a:p>
            <a:fld id="{47FEACEE-25B4-4A2D-B147-27296E36371D}" type="slidenum">
              <a:rPr lang="en-US" altLang="zh-CN" noProof="0" smtClean="0"/>
              <a:pPr/>
              <a:t>‹#›</a:t>
            </a:fld>
            <a:endParaRPr lang="en-US" altLang="zh-CN" noProof="0" dirty="0"/>
          </a:p>
        </p:txBody>
      </p:sp>
      <p:sp>
        <p:nvSpPr>
          <p:cNvPr id="2" name="Freeform: Shape 1">
            <a:extLst>
              <a:ext uri="{FF2B5EF4-FFF2-40B4-BE49-F238E27FC236}">
                <a16:creationId xmlns:a16="http://schemas.microsoft.com/office/drawing/2014/main" id="{D91FB993-29E1-3DBD-8335-7970016F8DE7}"/>
              </a:ext>
              <a:ext uri="{C183D7F6-B498-43B3-948B-1728B52AA6E4}">
                <adec:decorative xmlns:adec="http://schemas.microsoft.com/office/drawing/2017/decorative" val="1"/>
              </a:ext>
            </a:extLst>
          </p:cNvPr>
          <p:cNvSpPr/>
          <p:nvPr userDrawn="1"/>
        </p:nvSpPr>
        <p:spPr>
          <a:xfrm>
            <a:off x="5203802" y="480395"/>
            <a:ext cx="1896941" cy="217161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19050" cap="flat" cmpd="sng" algn="ctr">
            <a:solidFill>
              <a:srgbClr val="C95B3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dirty="0">
              <a:ln>
                <a:noFill/>
              </a:ln>
              <a:solidFill>
                <a:srgbClr val="F7D952"/>
              </a:solidFill>
              <a:effectLst/>
              <a:uLnTx/>
              <a:uFillTx/>
              <a:latin typeface="Posterama Text SemiBold"/>
              <a:ea typeface="+mn-ea"/>
              <a:cs typeface="+mn-cs"/>
            </a:endParaRPr>
          </a:p>
        </p:txBody>
      </p:sp>
    </p:spTree>
    <p:extLst>
      <p:ext uri="{BB962C8B-B14F-4D97-AF65-F5344CB8AC3E}">
        <p14:creationId xmlns:p14="http://schemas.microsoft.com/office/powerpoint/2010/main" val="41612598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02">
    <p:spTree>
      <p:nvGrpSpPr>
        <p:cNvPr id="1" name=""/>
        <p:cNvGrpSpPr/>
        <p:nvPr/>
      </p:nvGrpSpPr>
      <p:grpSpPr>
        <a:xfrm>
          <a:off x="0" y="0"/>
          <a:ext cx="0" cy="0"/>
          <a:chOff x="0" y="0"/>
          <a:chExt cx="0" cy="0"/>
        </a:xfrm>
      </p:grpSpPr>
      <p:sp>
        <p:nvSpPr>
          <p:cNvPr id="4" name="Rectangle 13">
            <a:extLst>
              <a:ext uri="{FF2B5EF4-FFF2-40B4-BE49-F238E27FC236}">
                <a16:creationId xmlns:a16="http://schemas.microsoft.com/office/drawing/2014/main" id="{12BFFCE7-C68B-4904-8795-9589C3F38FD4}"/>
              </a:ext>
            </a:extLst>
          </p:cNvPr>
          <p:cNvSpPr/>
          <p:nvPr userDrawn="1"/>
        </p:nvSpPr>
        <p:spPr>
          <a:xfrm>
            <a:off x="636161" y="5854024"/>
            <a:ext cx="2330137" cy="708120"/>
          </a:xfrm>
          <a:prstGeom prst="rect">
            <a:avLst/>
          </a:prstGeom>
          <a:solidFill>
            <a:srgbClr val="0F26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2" name="Freeform: Shape 19">
            <a:extLst>
              <a:ext uri="{FF2B5EF4-FFF2-40B4-BE49-F238E27FC236}">
                <a16:creationId xmlns:a16="http://schemas.microsoft.com/office/drawing/2014/main" id="{9D307BA6-8A60-85D7-CC8B-894256DC4B90}"/>
              </a:ext>
            </a:extLst>
          </p:cNvPr>
          <p:cNvSpPr/>
          <p:nvPr userDrawn="1"/>
        </p:nvSpPr>
        <p:spPr>
          <a:xfrm>
            <a:off x="8517470" y="2248218"/>
            <a:ext cx="1886361" cy="221318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7" name="Freeform: Shape 19">
            <a:extLst>
              <a:ext uri="{FF2B5EF4-FFF2-40B4-BE49-F238E27FC236}">
                <a16:creationId xmlns:a16="http://schemas.microsoft.com/office/drawing/2014/main" id="{F38B75F8-75D4-4B41-B7C7-433032DD0A6F}"/>
              </a:ext>
            </a:extLst>
          </p:cNvPr>
          <p:cNvSpPr/>
          <p:nvPr userDrawn="1"/>
        </p:nvSpPr>
        <p:spPr>
          <a:xfrm>
            <a:off x="9578882" y="460803"/>
            <a:ext cx="1886361" cy="221318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8" name="Freeform: Shape 24">
            <a:extLst>
              <a:ext uri="{FF2B5EF4-FFF2-40B4-BE49-F238E27FC236}">
                <a16:creationId xmlns:a16="http://schemas.microsoft.com/office/drawing/2014/main" id="{671D1224-EDDC-4900-92DC-13608D44C524}"/>
              </a:ext>
            </a:extLst>
          </p:cNvPr>
          <p:cNvSpPr/>
          <p:nvPr userDrawn="1"/>
        </p:nvSpPr>
        <p:spPr>
          <a:xfrm>
            <a:off x="9522496" y="4057904"/>
            <a:ext cx="1886359" cy="221318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15" name="Freeform 14">
            <a:extLst>
              <a:ext uri="{FF2B5EF4-FFF2-40B4-BE49-F238E27FC236}">
                <a16:creationId xmlns:a16="http://schemas.microsoft.com/office/drawing/2014/main" id="{635A9E44-4E60-1AD1-0B85-72422683B48A}"/>
              </a:ext>
            </a:extLst>
          </p:cNvPr>
          <p:cNvSpPr/>
          <p:nvPr userDrawn="1"/>
        </p:nvSpPr>
        <p:spPr>
          <a:xfrm>
            <a:off x="11034052" y="3709992"/>
            <a:ext cx="1173188" cy="1502830"/>
          </a:xfrm>
          <a:custGeom>
            <a:avLst/>
            <a:gdLst>
              <a:gd name="connsiteX0" fmla="*/ 638572 w 1157948"/>
              <a:gd name="connsiteY0" fmla="*/ 0 h 1502830"/>
              <a:gd name="connsiteX1" fmla="*/ 0 w 1157948"/>
              <a:gd name="connsiteY1" fmla="*/ 378385 h 1502830"/>
              <a:gd name="connsiteX2" fmla="*/ 0 w 1157948"/>
              <a:gd name="connsiteY2" fmla="*/ 1129800 h 1502830"/>
              <a:gd name="connsiteX3" fmla="*/ 640317 w 1157948"/>
              <a:gd name="connsiteY3" fmla="*/ 1502830 h 1502830"/>
              <a:gd name="connsiteX4" fmla="*/ 1157948 w 1157948"/>
              <a:gd name="connsiteY4" fmla="*/ 1200968 h 1502830"/>
              <a:gd name="connsiteX5" fmla="*/ 1157948 w 1157948"/>
              <a:gd name="connsiteY5" fmla="*/ 304639 h 1502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7948" h="1502830">
                <a:moveTo>
                  <a:pt x="638572" y="0"/>
                </a:moveTo>
                <a:lnTo>
                  <a:pt x="0" y="378385"/>
                </a:lnTo>
                <a:lnTo>
                  <a:pt x="0" y="1129800"/>
                </a:lnTo>
                <a:lnTo>
                  <a:pt x="640317" y="1502830"/>
                </a:lnTo>
                <a:lnTo>
                  <a:pt x="1157948" y="1200968"/>
                </a:lnTo>
                <a:lnTo>
                  <a:pt x="1157948" y="304639"/>
                </a:lnTo>
                <a:close/>
              </a:path>
            </a:pathLst>
          </a:cu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7" name="Title 1">
            <a:extLst>
              <a:ext uri="{FF2B5EF4-FFF2-40B4-BE49-F238E27FC236}">
                <a16:creationId xmlns:a16="http://schemas.microsoft.com/office/drawing/2014/main" id="{D041C638-CBB8-1159-9AF8-B5D14CC7BE0F}"/>
              </a:ext>
            </a:extLst>
          </p:cNvPr>
          <p:cNvSpPr>
            <a:spLocks noGrp="1"/>
          </p:cNvSpPr>
          <p:nvPr>
            <p:ph type="title"/>
          </p:nvPr>
        </p:nvSpPr>
        <p:spPr>
          <a:xfrm>
            <a:off x="914400" y="1060704"/>
            <a:ext cx="7132320" cy="1773936"/>
          </a:xfrm>
        </p:spPr>
        <p:txBody>
          <a:bodyPr anchor="b">
            <a:normAutofit/>
          </a:bodyPr>
          <a:lstStyle>
            <a:lvl1pPr>
              <a:defRPr sz="3600"/>
            </a:lvl1pPr>
          </a:lstStyle>
          <a:p>
            <a:r>
              <a:rPr lang="en-US" noProof="0"/>
              <a:t>Click to edit Master title style</a:t>
            </a:r>
            <a:endParaRPr lang="en-US" noProof="0" dirty="0"/>
          </a:p>
        </p:txBody>
      </p:sp>
      <p:sp>
        <p:nvSpPr>
          <p:cNvPr id="3" name="Content Placeholder 2">
            <a:extLst>
              <a:ext uri="{FF2B5EF4-FFF2-40B4-BE49-F238E27FC236}">
                <a16:creationId xmlns:a16="http://schemas.microsoft.com/office/drawing/2014/main" id="{E3E34C76-4814-6AFA-CEFD-F82B9ED9BB1D}"/>
              </a:ext>
            </a:extLst>
          </p:cNvPr>
          <p:cNvSpPr>
            <a:spLocks noGrp="1"/>
          </p:cNvSpPr>
          <p:nvPr>
            <p:ph idx="1"/>
          </p:nvPr>
        </p:nvSpPr>
        <p:spPr>
          <a:xfrm>
            <a:off x="914400" y="3108960"/>
            <a:ext cx="3291840" cy="2651760"/>
          </a:xfrm>
        </p:spPr>
        <p:txBody>
          <a:bodyPr/>
          <a:lstStyle>
            <a:lvl1pPr marL="0" indent="0">
              <a:buNone/>
              <a:defRPr sz="1800"/>
            </a:lvl1pPr>
            <a:lvl2pPr marL="347472">
              <a:defRPr sz="1800"/>
            </a:lvl2pPr>
            <a:lvl3pPr marL="731520">
              <a:defRPr sz="1800"/>
            </a:lvl3pPr>
            <a:lvl4pPr marL="1097280">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Content Placeholder 2">
            <a:extLst>
              <a:ext uri="{FF2B5EF4-FFF2-40B4-BE49-F238E27FC236}">
                <a16:creationId xmlns:a16="http://schemas.microsoft.com/office/drawing/2014/main" id="{D42F254A-B4C7-D072-FEB9-22F9A2B0CA64}"/>
              </a:ext>
            </a:extLst>
          </p:cNvPr>
          <p:cNvSpPr>
            <a:spLocks noGrp="1"/>
          </p:cNvSpPr>
          <p:nvPr>
            <p:ph idx="56"/>
          </p:nvPr>
        </p:nvSpPr>
        <p:spPr>
          <a:xfrm>
            <a:off x="4754880" y="3108960"/>
            <a:ext cx="3291840" cy="2651760"/>
          </a:xfrm>
        </p:spPr>
        <p:txBody>
          <a:bodyPr/>
          <a:lstStyle>
            <a:lvl1pPr marL="0" indent="0">
              <a:buNone/>
              <a:defRPr sz="1800"/>
            </a:lvl1pPr>
            <a:lvl2pPr marL="347472">
              <a:defRPr sz="1800"/>
            </a:lvl2pPr>
            <a:lvl3pPr marL="731520">
              <a:defRPr sz="1800"/>
            </a:lvl3pPr>
            <a:lvl4pPr marL="1097280">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Footer Placeholder 8">
            <a:extLst>
              <a:ext uri="{FF2B5EF4-FFF2-40B4-BE49-F238E27FC236}">
                <a16:creationId xmlns:a16="http://schemas.microsoft.com/office/drawing/2014/main" id="{85DBF4DF-D0B4-1DA6-0271-5D4033A9C19C}"/>
              </a:ext>
            </a:extLst>
          </p:cNvPr>
          <p:cNvSpPr>
            <a:spLocks noGrp="1"/>
          </p:cNvSpPr>
          <p:nvPr>
            <p:ph type="ftr" sz="quarter" idx="57"/>
          </p:nvPr>
        </p:nvSpPr>
        <p:spPr/>
        <p:txBody>
          <a:bodyPr/>
          <a:lstStyle/>
          <a:p>
            <a:endParaRPr lang="en-US" noProof="0" dirty="0"/>
          </a:p>
        </p:txBody>
      </p:sp>
      <p:sp>
        <p:nvSpPr>
          <p:cNvPr id="6" name="Slide Number Placeholder 5">
            <a:extLst>
              <a:ext uri="{FF2B5EF4-FFF2-40B4-BE49-F238E27FC236}">
                <a16:creationId xmlns:a16="http://schemas.microsoft.com/office/drawing/2014/main" id="{F507335A-F59E-2A6C-D2D6-F10391DA8D69}"/>
              </a:ext>
            </a:extLst>
          </p:cNvPr>
          <p:cNvSpPr>
            <a:spLocks noGrp="1"/>
          </p:cNvSpPr>
          <p:nvPr>
            <p:ph type="sldNum" sz="quarter" idx="55"/>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36136463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Two content 0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C44A-93E6-6C58-5E88-AFDC594EC27A}"/>
              </a:ext>
            </a:extLst>
          </p:cNvPr>
          <p:cNvSpPr>
            <a:spLocks noGrp="1"/>
          </p:cNvSpPr>
          <p:nvPr>
            <p:ph type="title"/>
          </p:nvPr>
        </p:nvSpPr>
        <p:spPr>
          <a:xfrm>
            <a:off x="914400" y="731520"/>
            <a:ext cx="4389120" cy="2103120"/>
          </a:xfrm>
        </p:spPr>
        <p:txBody>
          <a:bodyPr anchor="b" anchorCtr="0">
            <a:normAutofit/>
          </a:bodyPr>
          <a:lstStyle>
            <a:lvl1pPr>
              <a:defRPr sz="3600"/>
            </a:lvl1pPr>
          </a:lstStyle>
          <a:p>
            <a:r>
              <a:rPr lang="en-US"/>
              <a:t>Click to edit Master title style</a:t>
            </a:r>
          </a:p>
        </p:txBody>
      </p:sp>
      <p:sp>
        <p:nvSpPr>
          <p:cNvPr id="4" name="Content Placeholder 2">
            <a:extLst>
              <a:ext uri="{FF2B5EF4-FFF2-40B4-BE49-F238E27FC236}">
                <a16:creationId xmlns:a16="http://schemas.microsoft.com/office/drawing/2014/main" id="{C403123E-E3E0-5E2A-E1FB-EC28A2C68EEB}"/>
              </a:ext>
            </a:extLst>
          </p:cNvPr>
          <p:cNvSpPr>
            <a:spLocks noGrp="1"/>
          </p:cNvSpPr>
          <p:nvPr>
            <p:ph idx="14"/>
          </p:nvPr>
        </p:nvSpPr>
        <p:spPr>
          <a:xfrm>
            <a:off x="914400" y="3108960"/>
            <a:ext cx="4389120" cy="1920240"/>
          </a:xfrm>
        </p:spPr>
        <p:txBody>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dirty="0"/>
          </a:p>
        </p:txBody>
      </p:sp>
      <p:sp>
        <p:nvSpPr>
          <p:cNvPr id="9" name="Content Placeholder 2">
            <a:extLst>
              <a:ext uri="{FF2B5EF4-FFF2-40B4-BE49-F238E27FC236}">
                <a16:creationId xmlns:a16="http://schemas.microsoft.com/office/drawing/2014/main" id="{5B0A6B95-C59B-C125-7957-8C41B37891E1}"/>
              </a:ext>
            </a:extLst>
          </p:cNvPr>
          <p:cNvSpPr>
            <a:spLocks noGrp="1"/>
          </p:cNvSpPr>
          <p:nvPr>
            <p:ph idx="1"/>
          </p:nvPr>
        </p:nvSpPr>
        <p:spPr>
          <a:xfrm>
            <a:off x="5852160" y="731520"/>
            <a:ext cx="5367528" cy="5212080"/>
          </a:xfrm>
        </p:spPr>
        <p:txBody>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dirty="0"/>
          </a:p>
        </p:txBody>
      </p:sp>
      <p:sp>
        <p:nvSpPr>
          <p:cNvPr id="12" name="Freeform 11">
            <a:extLst>
              <a:ext uri="{FF2B5EF4-FFF2-40B4-BE49-F238E27FC236}">
                <a16:creationId xmlns:a16="http://schemas.microsoft.com/office/drawing/2014/main" id="{18CD2E87-8426-FC12-6665-A6E2F64FEA93}"/>
              </a:ext>
            </a:extLst>
          </p:cNvPr>
          <p:cNvSpPr>
            <a:spLocks noChangeAspect="1"/>
          </p:cNvSpPr>
          <p:nvPr userDrawn="1"/>
        </p:nvSpPr>
        <p:spPr>
          <a:xfrm flipH="1">
            <a:off x="-9525" y="5039331"/>
            <a:ext cx="986377" cy="1280160"/>
          </a:xfrm>
          <a:custGeom>
            <a:avLst/>
            <a:gdLst>
              <a:gd name="connsiteX0" fmla="*/ 638572 w 1157948"/>
              <a:gd name="connsiteY0" fmla="*/ 0 h 1502830"/>
              <a:gd name="connsiteX1" fmla="*/ 0 w 1157948"/>
              <a:gd name="connsiteY1" fmla="*/ 378385 h 1502830"/>
              <a:gd name="connsiteX2" fmla="*/ 0 w 1157948"/>
              <a:gd name="connsiteY2" fmla="*/ 1129800 h 1502830"/>
              <a:gd name="connsiteX3" fmla="*/ 640317 w 1157948"/>
              <a:gd name="connsiteY3" fmla="*/ 1502830 h 1502830"/>
              <a:gd name="connsiteX4" fmla="*/ 1157948 w 1157948"/>
              <a:gd name="connsiteY4" fmla="*/ 1200968 h 1502830"/>
              <a:gd name="connsiteX5" fmla="*/ 1157948 w 1157948"/>
              <a:gd name="connsiteY5" fmla="*/ 304639 h 1502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7948" h="1502830">
                <a:moveTo>
                  <a:pt x="638572" y="0"/>
                </a:moveTo>
                <a:lnTo>
                  <a:pt x="0" y="378385"/>
                </a:lnTo>
                <a:lnTo>
                  <a:pt x="0" y="1129800"/>
                </a:lnTo>
                <a:lnTo>
                  <a:pt x="640317" y="1502830"/>
                </a:lnTo>
                <a:lnTo>
                  <a:pt x="1157948" y="1200968"/>
                </a:lnTo>
                <a:lnTo>
                  <a:pt x="1157948" y="304639"/>
                </a:lnTo>
                <a:close/>
              </a:path>
            </a:pathLst>
          </a:cu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3" name="Freeform: Shape 11">
            <a:extLst>
              <a:ext uri="{FF2B5EF4-FFF2-40B4-BE49-F238E27FC236}">
                <a16:creationId xmlns:a16="http://schemas.microsoft.com/office/drawing/2014/main" id="{D35CF771-1335-6C94-6AA8-AF68EADDDF00}"/>
              </a:ext>
            </a:extLst>
          </p:cNvPr>
          <p:cNvSpPr/>
          <p:nvPr userDrawn="1"/>
        </p:nvSpPr>
        <p:spPr>
          <a:xfrm>
            <a:off x="1140014" y="5142797"/>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19050" cap="flat" cmpd="sng" algn="ctr">
            <a:solidFill>
              <a:schemeClr val="bg2">
                <a:lumMod val="75000"/>
              </a:schemeClr>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Tree>
    <p:extLst>
      <p:ext uri="{BB962C8B-B14F-4D97-AF65-F5344CB8AC3E}">
        <p14:creationId xmlns:p14="http://schemas.microsoft.com/office/powerpoint/2010/main" val="9243908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4" name="Content placeholder 47">
            <a:extLst>
              <a:ext uri="{FF2B5EF4-FFF2-40B4-BE49-F238E27FC236}">
                <a16:creationId xmlns:a16="http://schemas.microsoft.com/office/drawing/2014/main" id="{28B6388A-37D2-4382-A7FC-9B9A76BDE84D}"/>
              </a:ext>
            </a:extLst>
          </p:cNvPr>
          <p:cNvSpPr>
            <a:spLocks noGrp="1"/>
          </p:cNvSpPr>
          <p:nvPr>
            <p:ph type="sldNum" sz="quarter" idx="4"/>
          </p:nvPr>
        </p:nvSpPr>
        <p:spPr>
          <a:xfrm>
            <a:off x="11194169" y="6217920"/>
            <a:ext cx="458592" cy="365125"/>
          </a:xfrm>
          <a:prstGeom prst="rect">
            <a:avLst/>
          </a:prstGeom>
        </p:spPr>
        <p:txBody>
          <a:bodyPr vert="horz" lIns="91440" tIns="45720" rIns="91440" bIns="45720" rtlCol="0" anchor="ctr">
            <a:noAutofit/>
          </a:bodyPr>
          <a:lstStyle>
            <a:lvl1pPr algn="ctr">
              <a:defRPr sz="1200">
                <a:solidFill>
                  <a:schemeClr val="bg1"/>
                </a:solidFill>
                <a:latin typeface="+mn-lt"/>
              </a:defRPr>
            </a:lvl1pPr>
          </a:lstStyle>
          <a:p>
            <a:fld id="{47FEACEE-25B4-4A2D-B147-27296E36371D}" type="slidenum">
              <a:rPr lang="en-US" altLang="zh-CN" noProof="0" smtClean="0"/>
              <a:pPr/>
              <a:t>‹#›</a:t>
            </a:fld>
            <a:endParaRPr lang="en-US" altLang="zh-CN" noProof="0" dirty="0"/>
          </a:p>
        </p:txBody>
      </p:sp>
      <p:sp>
        <p:nvSpPr>
          <p:cNvPr id="6" name="Text Placeholder 2">
            <a:extLst>
              <a:ext uri="{FF2B5EF4-FFF2-40B4-BE49-F238E27FC236}">
                <a16:creationId xmlns:a16="http://schemas.microsoft.com/office/drawing/2014/main" id="{18CB8A3D-9A54-FD7C-F6A5-B33E6C891A4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5" name="Title Placeholder 4">
            <a:extLst>
              <a:ext uri="{FF2B5EF4-FFF2-40B4-BE49-F238E27FC236}">
                <a16:creationId xmlns:a16="http://schemas.microsoft.com/office/drawing/2014/main" id="{F38A7675-78A2-B642-22AF-B98514C68B0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noProof="0"/>
              <a:t>Click to edit Master title style</a:t>
            </a:r>
          </a:p>
        </p:txBody>
      </p:sp>
      <p:sp>
        <p:nvSpPr>
          <p:cNvPr id="8" name="Footer Placeholder 7">
            <a:extLst>
              <a:ext uri="{FF2B5EF4-FFF2-40B4-BE49-F238E27FC236}">
                <a16:creationId xmlns:a16="http://schemas.microsoft.com/office/drawing/2014/main" id="{C176125D-E69D-E2ED-1549-3D67DBD487E0}"/>
              </a:ext>
            </a:extLst>
          </p:cNvPr>
          <p:cNvSpPr>
            <a:spLocks noGrp="1"/>
          </p:cNvSpPr>
          <p:nvPr>
            <p:ph type="ftr" sz="quarter" idx="3"/>
          </p:nvPr>
        </p:nvSpPr>
        <p:spPr>
          <a:xfrm>
            <a:off x="914400" y="6217920"/>
            <a:ext cx="4114800" cy="365125"/>
          </a:xfrm>
          <a:prstGeom prst="rect">
            <a:avLst/>
          </a:prstGeom>
        </p:spPr>
        <p:txBody>
          <a:bodyPr vert="horz" lIns="91440" tIns="45720" rIns="91440" bIns="45720" rtlCol="0" anchor="ctr">
            <a:noAutofit/>
          </a:bodyPr>
          <a:lstStyle>
            <a:lvl1pPr algn="l">
              <a:defRPr sz="1200">
                <a:solidFill>
                  <a:schemeClr val="bg1"/>
                </a:solidFill>
                <a:latin typeface="+mn-lt"/>
              </a:defRPr>
            </a:lvl1pPr>
          </a:lstStyle>
          <a:p>
            <a:endParaRPr lang="en-US" noProof="0" dirty="0"/>
          </a:p>
        </p:txBody>
      </p:sp>
    </p:spTree>
    <p:extLst>
      <p:ext uri="{BB962C8B-B14F-4D97-AF65-F5344CB8AC3E}">
        <p14:creationId xmlns:p14="http://schemas.microsoft.com/office/powerpoint/2010/main" val="2020574204"/>
      </p:ext>
    </p:extLst>
  </p:cSld>
  <p:clrMap bg1="lt1" tx1="dk1" bg2="lt2" tx2="dk2" accent1="accent1" accent2="accent2" accent3="accent3" accent4="accent4" accent5="accent5" accent6="accent6" hlink="hlink" folHlink="folHlink"/>
  <p:sldLayoutIdLst>
    <p:sldLayoutId id="2147483667" r:id="rId1"/>
    <p:sldLayoutId id="2147483671" r:id="rId2"/>
    <p:sldLayoutId id="2147483674" r:id="rId3"/>
    <p:sldLayoutId id="2147483670" r:id="rId4"/>
    <p:sldLayoutId id="2147483669" r:id="rId5"/>
    <p:sldLayoutId id="2147483655" r:id="rId6"/>
    <p:sldLayoutId id="2147483651" r:id="rId7"/>
    <p:sldLayoutId id="2147483662" r:id="rId8"/>
    <p:sldLayoutId id="2147483672" r:id="rId9"/>
    <p:sldLayoutId id="2147483673" r:id="rId10"/>
    <p:sldLayoutId id="2147483653" r:id="rId11"/>
    <p:sldLayoutId id="2147483663" r:id="rId12"/>
    <p:sldLayoutId id="2147483665" r:id="rId13"/>
  </p:sldLayoutIdLst>
  <p:hf hdr="0" ftr="0" dt="0"/>
  <p:txStyles>
    <p:titleStyle>
      <a:lvl1pPr algn="l" defTabSz="914400" rtl="0" eaLnBrk="1" latinLnBrk="0" hangingPunct="1">
        <a:lnSpc>
          <a:spcPct val="90000"/>
        </a:lnSpc>
        <a:spcBef>
          <a:spcPct val="0"/>
        </a:spcBef>
        <a:buNone/>
        <a:defRPr sz="4400" b="1" kern="1200">
          <a:solidFill>
            <a:schemeClr val="bg1"/>
          </a:solidFill>
          <a:latin typeface="+mj-lt"/>
          <a:ea typeface="+mj-ea"/>
          <a:cs typeface="+mj-cs"/>
        </a:defRPr>
      </a:lvl1pPr>
    </p:titleStyle>
    <p:bodyStyle>
      <a:lvl1pPr marL="347472" indent="-347472" algn="l" defTabSz="914400" rtl="0" eaLnBrk="1" latinLnBrk="0" hangingPunct="1">
        <a:lnSpc>
          <a:spcPct val="90000"/>
        </a:lnSpc>
        <a:spcBef>
          <a:spcPts val="1500"/>
        </a:spcBef>
        <a:buFont typeface="Arial" panose="020B0604020202020204" pitchFamily="34" charset="0"/>
        <a:buChar char="•"/>
        <a:defRPr sz="2000" kern="1200">
          <a:solidFill>
            <a:schemeClr val="bg1"/>
          </a:solidFill>
          <a:latin typeface="+mn-lt"/>
          <a:ea typeface="+mn-ea"/>
          <a:cs typeface="+mn-cs"/>
        </a:defRPr>
      </a:lvl1pPr>
      <a:lvl2pPr marL="731520" indent="-347472" algn="l" defTabSz="914400" rtl="0" eaLnBrk="1" latinLnBrk="0" hangingPunct="1">
        <a:lnSpc>
          <a:spcPct val="90000"/>
        </a:lnSpc>
        <a:spcBef>
          <a:spcPts val="1500"/>
        </a:spcBef>
        <a:buFont typeface="Arial" panose="020B0604020202020204" pitchFamily="34" charset="0"/>
        <a:buChar char="•"/>
        <a:defRPr sz="2000" kern="1200">
          <a:solidFill>
            <a:schemeClr val="bg1"/>
          </a:solidFill>
          <a:latin typeface="+mn-lt"/>
          <a:ea typeface="+mn-ea"/>
          <a:cs typeface="+mn-cs"/>
        </a:defRPr>
      </a:lvl2pPr>
      <a:lvl3pPr marL="1097280" indent="-347472" algn="l" defTabSz="914400" rtl="0" eaLnBrk="1" latinLnBrk="0" hangingPunct="1">
        <a:lnSpc>
          <a:spcPct val="90000"/>
        </a:lnSpc>
        <a:spcBef>
          <a:spcPts val="1500"/>
        </a:spcBef>
        <a:buFont typeface="Arial" panose="020B0604020202020204" pitchFamily="34" charset="0"/>
        <a:buChar char="•"/>
        <a:defRPr sz="2000" kern="1200">
          <a:solidFill>
            <a:schemeClr val="bg1"/>
          </a:solidFill>
          <a:latin typeface="+mn-lt"/>
          <a:ea typeface="+mn-ea"/>
          <a:cs typeface="+mn-cs"/>
        </a:defRPr>
      </a:lvl3pPr>
      <a:lvl4pPr marL="1463040" indent="-347472" algn="l" defTabSz="914400" rtl="0" eaLnBrk="1" latinLnBrk="0" hangingPunct="1">
        <a:lnSpc>
          <a:spcPct val="90000"/>
        </a:lnSpc>
        <a:spcBef>
          <a:spcPts val="1500"/>
        </a:spcBef>
        <a:buFont typeface="Arial" panose="020B0604020202020204" pitchFamily="34" charset="0"/>
        <a:buChar char="•"/>
        <a:defRPr sz="2000" kern="1200">
          <a:solidFill>
            <a:schemeClr val="bg1"/>
          </a:solidFill>
          <a:latin typeface="+mn-lt"/>
          <a:ea typeface="+mn-ea"/>
          <a:cs typeface="+mn-cs"/>
        </a:defRPr>
      </a:lvl4pPr>
      <a:lvl5pPr marL="1828800" indent="-347472" algn="l" defTabSz="914400" rtl="0" eaLnBrk="1" latinLnBrk="0" hangingPunct="1">
        <a:lnSpc>
          <a:spcPct val="90000"/>
        </a:lnSpc>
        <a:spcBef>
          <a:spcPts val="1500"/>
        </a:spcBef>
        <a:buFont typeface="Arial" panose="020B0604020202020204" pitchFamily="34" charset="0"/>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032" userDrawn="1">
          <p15:clr>
            <a:srgbClr val="F26B43"/>
          </p15:clr>
        </p15:guide>
        <p15:guide id="2" pos="3840" userDrawn="1">
          <p15:clr>
            <a:srgbClr val="F26B43"/>
          </p15:clr>
        </p15:guide>
        <p15:guide id="3" pos="5640" userDrawn="1">
          <p15:clr>
            <a:srgbClr val="F26B43"/>
          </p15:clr>
        </p15:guide>
        <p15:guide id="4" pos="1656" userDrawn="1">
          <p15:clr>
            <a:srgbClr val="F26B43"/>
          </p15:clr>
        </p15:guide>
        <p15:guide id="5" pos="5208"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8" Type="http://schemas.openxmlformats.org/officeDocument/2006/relationships/image" Target="../media/image26.jpg"/><Relationship Id="rId13" Type="http://schemas.openxmlformats.org/officeDocument/2006/relationships/hyperlink" Target="mailto:leemwa244@gmail.com" TargetMode="External"/><Relationship Id="rId3" Type="http://schemas.openxmlformats.org/officeDocument/2006/relationships/image" Target="../media/image21.jpg"/><Relationship Id="rId7" Type="http://schemas.openxmlformats.org/officeDocument/2006/relationships/image" Target="../media/image25.jpg"/><Relationship Id="rId12" Type="http://schemas.openxmlformats.org/officeDocument/2006/relationships/hyperlink" Target="mailto:lilianwangui266@gmail.com" TargetMode="External"/><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image" Target="../media/image24.jpg"/><Relationship Id="rId11" Type="http://schemas.openxmlformats.org/officeDocument/2006/relationships/hyperlink" Target="mailto:samiellesimple@gmail.com" TargetMode="External"/><Relationship Id="rId5" Type="http://schemas.openxmlformats.org/officeDocument/2006/relationships/image" Target="../media/image23.jpg"/><Relationship Id="rId10" Type="http://schemas.openxmlformats.org/officeDocument/2006/relationships/hyperlink" Target="mailto:veesandra30@gmail.com" TargetMode="External"/><Relationship Id="rId4" Type="http://schemas.openxmlformats.org/officeDocument/2006/relationships/image" Target="../media/image22.jpg"/><Relationship Id="rId9" Type="http://schemas.openxmlformats.org/officeDocument/2006/relationships/hyperlink" Target="mailto:wamuyugitonga@gmail.com" TargetMode="External"/><Relationship Id="rId14" Type="http://schemas.openxmlformats.org/officeDocument/2006/relationships/hyperlink" Target="mailto:jnnjogu6@gmail.com"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3A3B864-5E85-99D2-93E5-5CA1F4F35DC7}"/>
              </a:ext>
            </a:extLst>
          </p:cNvPr>
          <p:cNvSpPr>
            <a:spLocks noGrp="1"/>
          </p:cNvSpPr>
          <p:nvPr>
            <p:ph type="title"/>
          </p:nvPr>
        </p:nvSpPr>
        <p:spPr>
          <a:xfrm>
            <a:off x="1144292" y="1390260"/>
            <a:ext cx="5029200" cy="2668555"/>
          </a:xfrm>
        </p:spPr>
        <p:txBody>
          <a:bodyPr lIns="0" anchor="b" anchorCtr="0"/>
          <a:lstStyle/>
          <a:p>
            <a:r>
              <a:rPr lang="en-US" dirty="0"/>
              <a:t>Movie Studio Investment  Analysis.</a:t>
            </a:r>
          </a:p>
        </p:txBody>
      </p:sp>
      <p:sp>
        <p:nvSpPr>
          <p:cNvPr id="9" name="Text Placeholder 8">
            <a:extLst>
              <a:ext uri="{FF2B5EF4-FFF2-40B4-BE49-F238E27FC236}">
                <a16:creationId xmlns:a16="http://schemas.microsoft.com/office/drawing/2014/main" id="{485E0237-B9A1-0B58-E0AA-05EF84817EB4}"/>
              </a:ext>
            </a:extLst>
          </p:cNvPr>
          <p:cNvSpPr>
            <a:spLocks noGrp="1"/>
          </p:cNvSpPr>
          <p:nvPr>
            <p:ph type="body" sz="quarter" idx="28"/>
          </p:nvPr>
        </p:nvSpPr>
        <p:spPr>
          <a:xfrm>
            <a:off x="1202593" y="4058816"/>
            <a:ext cx="4912598" cy="1045030"/>
          </a:xfrm>
        </p:spPr>
        <p:txBody>
          <a:bodyPr>
            <a:normAutofit/>
          </a:bodyPr>
          <a:lstStyle/>
          <a:p>
            <a:r>
              <a:rPr lang="en-US" sz="1400" dirty="0"/>
              <a:t>Wamuyu Gitonga, Lilian Wangui, Natalie Wanjiku, John Njogu, Leejay </a:t>
            </a:r>
            <a:r>
              <a:rPr lang="en-US" sz="1400" dirty="0" err="1"/>
              <a:t>Mwakireti</a:t>
            </a:r>
            <a:r>
              <a:rPr lang="en-US" sz="1400" dirty="0"/>
              <a:t>, Vanessa Sandra.</a:t>
            </a:r>
          </a:p>
        </p:txBody>
      </p:sp>
      <p:pic>
        <p:nvPicPr>
          <p:cNvPr id="20" name="Picture Placeholder 19" descr="Two people looking at a laptop at a table">
            <a:extLst>
              <a:ext uri="{FF2B5EF4-FFF2-40B4-BE49-F238E27FC236}">
                <a16:creationId xmlns:a16="http://schemas.microsoft.com/office/drawing/2014/main" id="{E83BB08F-E403-8715-0B24-AD9E4B72C80E}"/>
              </a:ext>
            </a:extLst>
          </p:cNvPr>
          <p:cNvPicPr>
            <a:picLocks noGrp="1" noChangeAspect="1"/>
          </p:cNvPicPr>
          <p:nvPr>
            <p:ph type="pic" sz="quarter" idx="47"/>
          </p:nvPr>
        </p:nvPicPr>
        <p:blipFill>
          <a:blip r:embed="rId3"/>
          <a:srcRect l="23" r="23"/>
          <a:stretch/>
        </p:blipFill>
        <p:spPr>
          <a:xfrm>
            <a:off x="6742557" y="821836"/>
            <a:ext cx="4405503" cy="5066346"/>
          </a:xfrm>
        </p:spPr>
      </p:pic>
    </p:spTree>
    <p:extLst>
      <p:ext uri="{BB962C8B-B14F-4D97-AF65-F5344CB8AC3E}">
        <p14:creationId xmlns:p14="http://schemas.microsoft.com/office/powerpoint/2010/main" val="38984479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Title 59">
            <a:extLst>
              <a:ext uri="{FF2B5EF4-FFF2-40B4-BE49-F238E27FC236}">
                <a16:creationId xmlns:a16="http://schemas.microsoft.com/office/drawing/2014/main" id="{0031CE36-F77D-3964-C169-771DBA49D28A}"/>
              </a:ext>
            </a:extLst>
          </p:cNvPr>
          <p:cNvSpPr>
            <a:spLocks noGrp="1"/>
          </p:cNvSpPr>
          <p:nvPr>
            <p:ph type="title"/>
          </p:nvPr>
        </p:nvSpPr>
        <p:spPr>
          <a:xfrm>
            <a:off x="914400" y="1060704"/>
            <a:ext cx="7132320" cy="1773936"/>
          </a:xfrm>
        </p:spPr>
        <p:txBody>
          <a:bodyPr/>
          <a:lstStyle/>
          <a:p>
            <a:r>
              <a:rPr lang="en-US" dirty="0"/>
              <a:t>Data description.</a:t>
            </a:r>
          </a:p>
        </p:txBody>
      </p:sp>
      <p:sp>
        <p:nvSpPr>
          <p:cNvPr id="43" name="Text Placeholder 42">
            <a:extLst>
              <a:ext uri="{FF2B5EF4-FFF2-40B4-BE49-F238E27FC236}">
                <a16:creationId xmlns:a16="http://schemas.microsoft.com/office/drawing/2014/main" id="{520E98B6-7B33-8FD4-A662-31DD4B85E22E}"/>
              </a:ext>
            </a:extLst>
          </p:cNvPr>
          <p:cNvSpPr>
            <a:spLocks noGrp="1"/>
          </p:cNvSpPr>
          <p:nvPr>
            <p:ph idx="1"/>
          </p:nvPr>
        </p:nvSpPr>
        <p:spPr>
          <a:xfrm>
            <a:off x="914400" y="3108960"/>
            <a:ext cx="3291840" cy="2651760"/>
          </a:xfrm>
        </p:spPr>
        <p:txBody>
          <a:bodyPr/>
          <a:lstStyle/>
          <a:p>
            <a:r>
              <a:rPr lang="en-US" sz="2000" dirty="0"/>
              <a:t>The IMDB and TMDB databases  contain general movie descriptions including their production crews and their biographies,  movie ratings, and fan and critical reviews etc.</a:t>
            </a:r>
          </a:p>
          <a:p>
            <a:endParaRPr lang="en-US" dirty="0"/>
          </a:p>
        </p:txBody>
      </p:sp>
      <p:sp>
        <p:nvSpPr>
          <p:cNvPr id="44" name="Text Placeholder 43">
            <a:extLst>
              <a:ext uri="{FF2B5EF4-FFF2-40B4-BE49-F238E27FC236}">
                <a16:creationId xmlns:a16="http://schemas.microsoft.com/office/drawing/2014/main" id="{78466807-A2DA-EC5D-ACDE-B83D6F7169EA}"/>
              </a:ext>
            </a:extLst>
          </p:cNvPr>
          <p:cNvSpPr>
            <a:spLocks noGrp="1"/>
          </p:cNvSpPr>
          <p:nvPr>
            <p:ph idx="56"/>
          </p:nvPr>
        </p:nvSpPr>
        <p:spPr>
          <a:xfrm>
            <a:off x="4754880" y="3108960"/>
            <a:ext cx="3291840" cy="2651760"/>
          </a:xfrm>
        </p:spPr>
        <p:txBody>
          <a:bodyPr/>
          <a:lstStyle/>
          <a:p>
            <a:r>
              <a:rPr lang="en-US" sz="2000" dirty="0"/>
              <a:t>The TN and BOM datasets contain tracked systematic and algorithmic domestic and foreign box office revenues</a:t>
            </a:r>
            <a:r>
              <a:rPr lang="en-US" dirty="0"/>
              <a:t>.</a:t>
            </a:r>
          </a:p>
        </p:txBody>
      </p:sp>
      <p:sp>
        <p:nvSpPr>
          <p:cNvPr id="11" name="Slide Number Placeholder 13">
            <a:extLst>
              <a:ext uri="{FF2B5EF4-FFF2-40B4-BE49-F238E27FC236}">
                <a16:creationId xmlns:a16="http://schemas.microsoft.com/office/drawing/2014/main" id="{930FF33C-2E3C-37EC-75C2-1BE4513D9B62}"/>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7FEACEE-25B4-4A2D-B147-27296E36371D}" type="slidenum">
              <a:rPr kumimoji="0" lang="en-US" altLang="zh-CN" sz="1200" u="none" strike="noStrike" kern="1200" cap="none" spc="0" normalizeH="0" baseline="0" smtClean="0">
                <a:ln>
                  <a:noFill/>
                </a:ln>
                <a:solidFill>
                  <a:schemeClr val="bg1"/>
                </a:solidFill>
                <a:effectLst/>
                <a:uLnTx/>
                <a:uFillTx/>
              </a:rPr>
              <a:pPr marL="0" marR="0" lvl="0" indent="0" algn="ctr" defTabSz="914400" rtl="0" eaLnBrk="1" fontAlgn="auto" latinLnBrk="0" hangingPunct="1">
                <a:lnSpc>
                  <a:spcPct val="100000"/>
                </a:lnSpc>
                <a:spcBef>
                  <a:spcPts val="0"/>
                </a:spcBef>
                <a:spcAft>
                  <a:spcPts val="0"/>
                </a:spcAft>
                <a:buClrTx/>
                <a:buSzTx/>
                <a:buFontTx/>
                <a:buNone/>
                <a:tabLst/>
                <a:defRPr/>
              </a:pPr>
              <a:t>10</a:t>
            </a:fld>
            <a:endParaRPr kumimoji="0" lang="en-US" altLang="zh-CN" sz="1200" u="none" strike="noStrike" kern="1200" cap="none" spc="0" normalizeH="0" baseline="0" dirty="0">
              <a:ln>
                <a:noFill/>
              </a:ln>
              <a:solidFill>
                <a:schemeClr val="bg1"/>
              </a:solidFill>
              <a:effectLst/>
              <a:uLnTx/>
              <a:uFillTx/>
            </a:endParaRPr>
          </a:p>
        </p:txBody>
      </p:sp>
      <p:sp>
        <p:nvSpPr>
          <p:cNvPr id="2" name="Slide Number Placeholder 1">
            <a:extLst>
              <a:ext uri="{FF2B5EF4-FFF2-40B4-BE49-F238E27FC236}">
                <a16:creationId xmlns:a16="http://schemas.microsoft.com/office/drawing/2014/main" id="{2222DE72-77CB-CB24-A4D1-2FAC47307AC9}"/>
              </a:ext>
            </a:extLst>
          </p:cNvPr>
          <p:cNvSpPr>
            <a:spLocks noGrp="1"/>
          </p:cNvSpPr>
          <p:nvPr>
            <p:ph type="sldNum" sz="quarter" idx="55"/>
          </p:nvPr>
        </p:nvSpPr>
        <p:spPr/>
        <p:txBody>
          <a:bodyPr/>
          <a:lstStyle/>
          <a:p>
            <a:fld id="{47FEACEE-25B4-4A2D-B147-27296E36371D}" type="slidenum">
              <a:rPr lang="en-US" altLang="zh-CN" noProof="0" smtClean="0"/>
              <a:pPr/>
              <a:t>10</a:t>
            </a:fld>
            <a:endParaRPr lang="en-US" altLang="zh-CN" noProof="0" dirty="0"/>
          </a:p>
        </p:txBody>
      </p:sp>
    </p:spTree>
    <p:extLst>
      <p:ext uri="{BB962C8B-B14F-4D97-AF65-F5344CB8AC3E}">
        <p14:creationId xmlns:p14="http://schemas.microsoft.com/office/powerpoint/2010/main" val="41821480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7B9C5B-91A1-9CA7-5F9D-5B9404AC410E}"/>
              </a:ext>
            </a:extLst>
          </p:cNvPr>
          <p:cNvSpPr>
            <a:spLocks noGrp="1"/>
          </p:cNvSpPr>
          <p:nvPr>
            <p:ph type="title"/>
          </p:nvPr>
        </p:nvSpPr>
        <p:spPr/>
        <p:txBody>
          <a:bodyPr/>
          <a:lstStyle/>
          <a:p>
            <a:r>
              <a:rPr lang="en-US" dirty="0"/>
              <a:t>Methods.</a:t>
            </a:r>
          </a:p>
        </p:txBody>
      </p:sp>
      <p:sp>
        <p:nvSpPr>
          <p:cNvPr id="3" name="Text Placeholder 2">
            <a:extLst>
              <a:ext uri="{FF2B5EF4-FFF2-40B4-BE49-F238E27FC236}">
                <a16:creationId xmlns:a16="http://schemas.microsoft.com/office/drawing/2014/main" id="{1C608FD8-ED2B-D6C0-AC12-FE3A1EA33033}"/>
              </a:ext>
            </a:extLst>
          </p:cNvPr>
          <p:cNvSpPr>
            <a:spLocks noGrp="1"/>
          </p:cNvSpPr>
          <p:nvPr>
            <p:ph type="body" sz="quarter" idx="28"/>
          </p:nvPr>
        </p:nvSpPr>
        <p:spPr/>
        <p:txBody>
          <a:bodyPr/>
          <a:lstStyle/>
          <a:p>
            <a:r>
              <a:rPr lang="en-US" dirty="0"/>
              <a:t>Analysis methods used in the project.</a:t>
            </a:r>
          </a:p>
        </p:txBody>
      </p:sp>
    </p:spTree>
    <p:extLst>
      <p:ext uri="{BB962C8B-B14F-4D97-AF65-F5344CB8AC3E}">
        <p14:creationId xmlns:p14="http://schemas.microsoft.com/office/powerpoint/2010/main" val="36593307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BB73D-79F1-87E7-7EF8-0ACE1252EB1C}"/>
              </a:ext>
            </a:extLst>
          </p:cNvPr>
          <p:cNvSpPr>
            <a:spLocks noGrp="1"/>
          </p:cNvSpPr>
          <p:nvPr>
            <p:ph type="title"/>
          </p:nvPr>
        </p:nvSpPr>
        <p:spPr>
          <a:xfrm>
            <a:off x="914400" y="1978090"/>
            <a:ext cx="4572000" cy="662473"/>
          </a:xfrm>
        </p:spPr>
        <p:txBody>
          <a:bodyPr/>
          <a:lstStyle/>
          <a:p>
            <a:r>
              <a:rPr lang="en-US" dirty="0"/>
              <a:t>Approach.</a:t>
            </a:r>
          </a:p>
        </p:txBody>
      </p:sp>
      <p:sp>
        <p:nvSpPr>
          <p:cNvPr id="3" name="Content Placeholder 2">
            <a:extLst>
              <a:ext uri="{FF2B5EF4-FFF2-40B4-BE49-F238E27FC236}">
                <a16:creationId xmlns:a16="http://schemas.microsoft.com/office/drawing/2014/main" id="{C01E7D90-8FEA-881B-095B-FCA7DFFF617F}"/>
              </a:ext>
            </a:extLst>
          </p:cNvPr>
          <p:cNvSpPr>
            <a:spLocks noGrp="1"/>
          </p:cNvSpPr>
          <p:nvPr>
            <p:ph idx="1"/>
          </p:nvPr>
        </p:nvSpPr>
        <p:spPr>
          <a:xfrm>
            <a:off x="6217920" y="2640563"/>
            <a:ext cx="5029200" cy="3229884"/>
          </a:xfrm>
        </p:spPr>
        <p:txBody>
          <a:bodyPr>
            <a:normAutofit/>
          </a:bodyPr>
          <a:lstStyle/>
          <a:p>
            <a:pPr marL="0" indent="0">
              <a:buNone/>
            </a:pPr>
            <a:r>
              <a:rPr lang="en-US" sz="2000" b="1" dirty="0"/>
              <a:t>Prescriptive analysis.</a:t>
            </a:r>
          </a:p>
          <a:p>
            <a:pPr>
              <a:buFont typeface="Wingdings" panose="05000000000000000000" pitchFamily="2" charset="2"/>
              <a:buChar char="Ø"/>
            </a:pPr>
            <a:r>
              <a:rPr lang="en-US" dirty="0"/>
              <a:t>Post drill-down analysis, we made recommendations based on the analysis findings. </a:t>
            </a:r>
          </a:p>
          <a:p>
            <a:pPr marL="0" indent="0">
              <a:buNone/>
            </a:pPr>
            <a:endParaRPr lang="en-US" dirty="0"/>
          </a:p>
        </p:txBody>
      </p:sp>
      <p:sp>
        <p:nvSpPr>
          <p:cNvPr id="4" name="Slide Number Placeholder 3">
            <a:extLst>
              <a:ext uri="{FF2B5EF4-FFF2-40B4-BE49-F238E27FC236}">
                <a16:creationId xmlns:a16="http://schemas.microsoft.com/office/drawing/2014/main" id="{2B7497EC-4BC2-88F4-DA24-CFE60D6BF5BB}"/>
              </a:ext>
            </a:extLst>
          </p:cNvPr>
          <p:cNvSpPr>
            <a:spLocks noGrp="1"/>
          </p:cNvSpPr>
          <p:nvPr>
            <p:ph type="sldNum" sz="quarter" idx="12"/>
          </p:nvPr>
        </p:nvSpPr>
        <p:spPr/>
        <p:txBody>
          <a:bodyPr/>
          <a:lstStyle/>
          <a:p>
            <a:fld id="{69E57DC2-970A-4B3E-BB1C-7A09969E49DF}" type="slidenum">
              <a:rPr lang="en-US" smtClean="0"/>
              <a:t>12</a:t>
            </a:fld>
            <a:endParaRPr lang="en-US" dirty="0"/>
          </a:p>
        </p:txBody>
      </p:sp>
      <p:sp>
        <p:nvSpPr>
          <p:cNvPr id="6" name="Content Placeholder 2">
            <a:extLst>
              <a:ext uri="{FF2B5EF4-FFF2-40B4-BE49-F238E27FC236}">
                <a16:creationId xmlns:a16="http://schemas.microsoft.com/office/drawing/2014/main" id="{43F4FE9A-0175-A354-6D1F-B0B1850736E0}"/>
              </a:ext>
            </a:extLst>
          </p:cNvPr>
          <p:cNvSpPr txBox="1">
            <a:spLocks/>
          </p:cNvSpPr>
          <p:nvPr/>
        </p:nvSpPr>
        <p:spPr>
          <a:xfrm>
            <a:off x="944881" y="2640562"/>
            <a:ext cx="5029200" cy="3229885"/>
          </a:xfrm>
          <a:prstGeom prst="rect">
            <a:avLst/>
          </a:prstGeom>
        </p:spPr>
        <p:txBody>
          <a:bodyPr vert="horz" lIns="91440" tIns="45720" rIns="91440" bIns="45720" rtlCol="0">
            <a:normAutofit/>
          </a:bodyPr>
          <a:lstStyle>
            <a:lvl1pPr marL="347472" indent="-347472" algn="l" defTabSz="914400" rtl="0" eaLnBrk="1" latinLnBrk="0" hangingPunct="1">
              <a:lnSpc>
                <a:spcPct val="90000"/>
              </a:lnSpc>
              <a:spcBef>
                <a:spcPts val="1500"/>
              </a:spcBef>
              <a:buFont typeface="Arial" panose="020B0604020202020204" pitchFamily="34" charset="0"/>
              <a:buChar char="•"/>
              <a:defRPr sz="1800" kern="1200">
                <a:solidFill>
                  <a:schemeClr val="bg1"/>
                </a:solidFill>
                <a:latin typeface="+mn-lt"/>
                <a:ea typeface="+mn-ea"/>
                <a:cs typeface="+mn-cs"/>
              </a:defRPr>
            </a:lvl1pPr>
            <a:lvl2pPr marL="731520" indent="-347472" algn="l" defTabSz="914400" rtl="0" eaLnBrk="1" latinLnBrk="0" hangingPunct="1">
              <a:lnSpc>
                <a:spcPct val="90000"/>
              </a:lnSpc>
              <a:spcBef>
                <a:spcPts val="1500"/>
              </a:spcBef>
              <a:buFont typeface="Arial" panose="020B0604020202020204" pitchFamily="34" charset="0"/>
              <a:buChar char="•"/>
              <a:defRPr sz="1800" kern="1200">
                <a:solidFill>
                  <a:schemeClr val="bg1"/>
                </a:solidFill>
                <a:latin typeface="+mn-lt"/>
                <a:ea typeface="+mn-ea"/>
                <a:cs typeface="+mn-cs"/>
              </a:defRPr>
            </a:lvl2pPr>
            <a:lvl3pPr marL="1097280" indent="-347472" algn="l" defTabSz="914400" rtl="0" eaLnBrk="1" latinLnBrk="0" hangingPunct="1">
              <a:lnSpc>
                <a:spcPct val="90000"/>
              </a:lnSpc>
              <a:spcBef>
                <a:spcPts val="1500"/>
              </a:spcBef>
              <a:buFont typeface="Arial" panose="020B0604020202020204" pitchFamily="34" charset="0"/>
              <a:buChar char="•"/>
              <a:defRPr sz="1800" kern="1200">
                <a:solidFill>
                  <a:schemeClr val="bg1"/>
                </a:solidFill>
                <a:latin typeface="+mn-lt"/>
                <a:ea typeface="+mn-ea"/>
                <a:cs typeface="+mn-cs"/>
              </a:defRPr>
            </a:lvl3pPr>
            <a:lvl4pPr marL="1463040" indent="-347472" algn="l" defTabSz="914400" rtl="0" eaLnBrk="1" latinLnBrk="0" hangingPunct="1">
              <a:lnSpc>
                <a:spcPct val="90000"/>
              </a:lnSpc>
              <a:spcBef>
                <a:spcPts val="1500"/>
              </a:spcBef>
              <a:buFont typeface="Arial" panose="020B0604020202020204" pitchFamily="34" charset="0"/>
              <a:buChar char="•"/>
              <a:defRPr sz="1800" kern="1200">
                <a:solidFill>
                  <a:schemeClr val="bg1"/>
                </a:solidFill>
                <a:latin typeface="+mn-lt"/>
                <a:ea typeface="+mn-ea"/>
                <a:cs typeface="+mn-cs"/>
              </a:defRPr>
            </a:lvl4pPr>
            <a:lvl5pPr marL="1828800" indent="-347472" algn="l" defTabSz="914400" rtl="0" eaLnBrk="1" latinLnBrk="0" hangingPunct="1">
              <a:lnSpc>
                <a:spcPct val="90000"/>
              </a:lnSpc>
              <a:spcBef>
                <a:spcPts val="1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t>Content analysis.</a:t>
            </a:r>
          </a:p>
          <a:p>
            <a:pPr marL="285750" indent="-285750">
              <a:buFont typeface="Wingdings" panose="05000000000000000000" pitchFamily="2" charset="2"/>
              <a:buChar char="Ø"/>
            </a:pPr>
            <a:r>
              <a:rPr lang="en-US" dirty="0"/>
              <a:t>The team e</a:t>
            </a:r>
            <a:r>
              <a:rPr lang="en-US" dirty="0">
                <a:cs typeface="Biome Light" panose="020B0303030204020804" pitchFamily="34" charset="0"/>
              </a:rPr>
              <a:t>xamined the contents of the data for pattern identification and, analyzed the behavior of each column over specific periods of time.</a:t>
            </a:r>
            <a:endParaRPr lang="en-US" sz="2000" dirty="0"/>
          </a:p>
          <a:p>
            <a:pPr marL="0" indent="0">
              <a:buNone/>
            </a:pPr>
            <a:r>
              <a:rPr lang="en-US" sz="2000" b="1" dirty="0"/>
              <a:t>Drill-down analysis.</a:t>
            </a:r>
          </a:p>
          <a:p>
            <a:pPr marL="285750" indent="-285750">
              <a:buFont typeface="Wingdings" panose="05000000000000000000" pitchFamily="2" charset="2"/>
              <a:buChar char="Ø"/>
            </a:pPr>
            <a:r>
              <a:rPr lang="en-US" dirty="0"/>
              <a:t>We also explored the datasets at an increased level of detail to understand the patterns we observed.</a:t>
            </a:r>
          </a:p>
          <a:p>
            <a:pPr marL="0" indent="0">
              <a:buFont typeface="Arial" panose="020B0604020202020204" pitchFamily="34" charset="0"/>
              <a:buNone/>
            </a:pPr>
            <a:endParaRPr lang="en-US" dirty="0"/>
          </a:p>
        </p:txBody>
      </p:sp>
    </p:spTree>
    <p:extLst>
      <p:ext uri="{BB962C8B-B14F-4D97-AF65-F5344CB8AC3E}">
        <p14:creationId xmlns:p14="http://schemas.microsoft.com/office/powerpoint/2010/main" val="2746513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5E838-2896-6275-D4B5-F8FEDA036E85}"/>
              </a:ext>
            </a:extLst>
          </p:cNvPr>
          <p:cNvSpPr>
            <a:spLocks noGrp="1"/>
          </p:cNvSpPr>
          <p:nvPr>
            <p:ph type="title"/>
          </p:nvPr>
        </p:nvSpPr>
        <p:spPr>
          <a:xfrm>
            <a:off x="1142999" y="3200400"/>
            <a:ext cx="5845630" cy="2743200"/>
          </a:xfrm>
        </p:spPr>
        <p:txBody>
          <a:bodyPr/>
          <a:lstStyle/>
          <a:p>
            <a:r>
              <a:rPr lang="en-US" dirty="0"/>
              <a:t>Recommendations.</a:t>
            </a:r>
          </a:p>
        </p:txBody>
      </p:sp>
      <p:pic>
        <p:nvPicPr>
          <p:cNvPr id="6" name="Picture Placeholder 5">
            <a:extLst>
              <a:ext uri="{FF2B5EF4-FFF2-40B4-BE49-F238E27FC236}">
                <a16:creationId xmlns:a16="http://schemas.microsoft.com/office/drawing/2014/main" id="{EACB8A80-4897-3639-CBFF-D25CD242723D}"/>
              </a:ext>
            </a:extLst>
          </p:cNvPr>
          <p:cNvPicPr>
            <a:picLocks noGrp="1" noChangeAspect="1"/>
          </p:cNvPicPr>
          <p:nvPr>
            <p:ph type="pic" sz="quarter" idx="47"/>
          </p:nvPr>
        </p:nvPicPr>
        <p:blipFill>
          <a:blip r:embed="rId2"/>
          <a:srcRect l="20095" r="20095"/>
          <a:stretch>
            <a:fillRect/>
          </a:stretch>
        </p:blipFill>
        <p:spPr/>
      </p:pic>
      <p:sp>
        <p:nvSpPr>
          <p:cNvPr id="4" name="Text Placeholder 3">
            <a:extLst>
              <a:ext uri="{FF2B5EF4-FFF2-40B4-BE49-F238E27FC236}">
                <a16:creationId xmlns:a16="http://schemas.microsoft.com/office/drawing/2014/main" id="{D8FFF239-A182-8BC8-6E43-BA57756658C6}"/>
              </a:ext>
            </a:extLst>
          </p:cNvPr>
          <p:cNvSpPr>
            <a:spLocks noGrp="1"/>
          </p:cNvSpPr>
          <p:nvPr>
            <p:ph type="body" sz="quarter" idx="28"/>
          </p:nvPr>
        </p:nvSpPr>
        <p:spPr/>
        <p:txBody>
          <a:bodyPr/>
          <a:lstStyle/>
          <a:p>
            <a:r>
              <a:rPr lang="en-US" dirty="0"/>
              <a:t>Our future.</a:t>
            </a:r>
          </a:p>
        </p:txBody>
      </p:sp>
    </p:spTree>
    <p:extLst>
      <p:ext uri="{BB962C8B-B14F-4D97-AF65-F5344CB8AC3E}">
        <p14:creationId xmlns:p14="http://schemas.microsoft.com/office/powerpoint/2010/main" val="21362319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C59F6-9B22-C211-4B4C-A2FD4B914C46}"/>
              </a:ext>
            </a:extLst>
          </p:cNvPr>
          <p:cNvSpPr>
            <a:spLocks noGrp="1"/>
          </p:cNvSpPr>
          <p:nvPr>
            <p:ph type="title"/>
          </p:nvPr>
        </p:nvSpPr>
        <p:spPr>
          <a:xfrm>
            <a:off x="914400" y="177283"/>
            <a:ext cx="7671816" cy="1604864"/>
          </a:xfrm>
          <a:noFill/>
        </p:spPr>
        <p:txBody>
          <a:bodyPr anchor="b" anchorCtr="0">
            <a:noAutofit/>
          </a:bodyPr>
          <a:lstStyle/>
          <a:p>
            <a:r>
              <a:rPr lang="en-US" dirty="0"/>
              <a:t>Genre recommendations.</a:t>
            </a:r>
          </a:p>
        </p:txBody>
      </p:sp>
      <p:sp>
        <p:nvSpPr>
          <p:cNvPr id="3" name="Slide Number Placeholder 2">
            <a:extLst>
              <a:ext uri="{FF2B5EF4-FFF2-40B4-BE49-F238E27FC236}">
                <a16:creationId xmlns:a16="http://schemas.microsoft.com/office/drawing/2014/main" id="{C5231D8C-5C7D-BFD9-19A4-7628C1400A37}"/>
              </a:ext>
            </a:extLst>
          </p:cNvPr>
          <p:cNvSpPr>
            <a:spLocks noGrp="1"/>
          </p:cNvSpPr>
          <p:nvPr>
            <p:ph type="sldNum" sz="quarter" idx="12"/>
          </p:nvPr>
        </p:nvSpPr>
        <p:spPr/>
        <p:txBody>
          <a:bodyPr/>
          <a:lstStyle/>
          <a:p>
            <a:fld id="{CBD12358-51D2-46B3-9BDE-DF29528B9454}" type="slidenum">
              <a:rPr lang="en-US" smtClean="0"/>
              <a:t>14</a:t>
            </a:fld>
            <a:endParaRPr lang="en-US" dirty="0"/>
          </a:p>
        </p:txBody>
      </p:sp>
      <p:sp>
        <p:nvSpPr>
          <p:cNvPr id="5" name="Content Placeholder 4">
            <a:extLst>
              <a:ext uri="{FF2B5EF4-FFF2-40B4-BE49-F238E27FC236}">
                <a16:creationId xmlns:a16="http://schemas.microsoft.com/office/drawing/2014/main" id="{6BABA10E-E4E3-F2A6-18EC-C639C65110CC}"/>
              </a:ext>
            </a:extLst>
          </p:cNvPr>
          <p:cNvSpPr>
            <a:spLocks noGrp="1"/>
          </p:cNvSpPr>
          <p:nvPr>
            <p:ph idx="14"/>
          </p:nvPr>
        </p:nvSpPr>
        <p:spPr>
          <a:xfrm>
            <a:off x="914400" y="1922105"/>
            <a:ext cx="10149840" cy="1866123"/>
          </a:xfrm>
        </p:spPr>
        <p:txBody>
          <a:bodyPr>
            <a:normAutofit lnSpcReduction="10000"/>
          </a:bodyPr>
          <a:lstStyle/>
          <a:p>
            <a:pPr marL="0" indent="0">
              <a:buNone/>
            </a:pPr>
            <a:r>
              <a:rPr lang="en-US" sz="2000" b="1" dirty="0"/>
              <a:t>Portfolio strategies: Balance &amp; Diversity.</a:t>
            </a:r>
            <a:endParaRPr lang="en-US" sz="2200" b="1" dirty="0"/>
          </a:p>
          <a:p>
            <a:r>
              <a:rPr lang="en-US" sz="2000" dirty="0"/>
              <a:t>We strongly recommend that the company focus on highly profitable genres that do well even on lower production budgets as well as balance high-profit, high-budget genres. However, we caution that not all blockbuster films succeed therefore we counsel that you consider making only 1/2 blockbuster movies per year while balancing smaller projects.</a:t>
            </a:r>
          </a:p>
          <a:p>
            <a:endParaRPr lang="en-US" sz="2000" dirty="0"/>
          </a:p>
        </p:txBody>
      </p:sp>
      <p:graphicFrame>
        <p:nvGraphicFramePr>
          <p:cNvPr id="7" name="Table 6">
            <a:extLst>
              <a:ext uri="{FF2B5EF4-FFF2-40B4-BE49-F238E27FC236}">
                <a16:creationId xmlns:a16="http://schemas.microsoft.com/office/drawing/2014/main" id="{53E21ABB-3062-EA1E-8250-555A4F50B047}"/>
              </a:ext>
            </a:extLst>
          </p:cNvPr>
          <p:cNvGraphicFramePr>
            <a:graphicFrameLocks noGrp="1"/>
          </p:cNvGraphicFramePr>
          <p:nvPr>
            <p:extLst>
              <p:ext uri="{D42A27DB-BD31-4B8C-83A1-F6EECF244321}">
                <p14:modId xmlns:p14="http://schemas.microsoft.com/office/powerpoint/2010/main" val="1730791109"/>
              </p:ext>
            </p:extLst>
          </p:nvPr>
        </p:nvGraphicFramePr>
        <p:xfrm>
          <a:off x="1826728" y="3862873"/>
          <a:ext cx="8128000" cy="1820726"/>
        </p:xfrm>
        <a:graphic>
          <a:graphicData uri="http://schemas.openxmlformats.org/drawingml/2006/table">
            <a:tbl>
              <a:tblPr firstRow="1" bandRow="1">
                <a:tableStyleId>{9DCAF9ED-07DC-4A11-8D7F-57B35C25682E}</a:tableStyleId>
              </a:tblPr>
              <a:tblGrid>
                <a:gridCol w="4064000">
                  <a:extLst>
                    <a:ext uri="{9D8B030D-6E8A-4147-A177-3AD203B41FA5}">
                      <a16:colId xmlns:a16="http://schemas.microsoft.com/office/drawing/2014/main" val="1775974768"/>
                    </a:ext>
                  </a:extLst>
                </a:gridCol>
                <a:gridCol w="4064000">
                  <a:extLst>
                    <a:ext uri="{9D8B030D-6E8A-4147-A177-3AD203B41FA5}">
                      <a16:colId xmlns:a16="http://schemas.microsoft.com/office/drawing/2014/main" val="1059362607"/>
                    </a:ext>
                  </a:extLst>
                </a:gridCol>
              </a:tblGrid>
              <a:tr h="540566">
                <a:tc>
                  <a:txBody>
                    <a:bodyPr/>
                    <a:lstStyle/>
                    <a:p>
                      <a:pPr algn="ctr"/>
                      <a:r>
                        <a:rPr lang="en-US" dirty="0"/>
                        <a:t>Genre type</a:t>
                      </a:r>
                    </a:p>
                  </a:txBody>
                  <a:tcPr/>
                </a:tc>
                <a:tc>
                  <a:txBody>
                    <a:bodyPr/>
                    <a:lstStyle/>
                    <a:p>
                      <a:pPr algn="ctr"/>
                      <a:r>
                        <a:rPr lang="en-US" dirty="0"/>
                        <a:t>Purpose</a:t>
                      </a:r>
                    </a:p>
                  </a:txBody>
                  <a:tcPr/>
                </a:tc>
                <a:extLst>
                  <a:ext uri="{0D108BD9-81ED-4DB2-BD59-A6C34878D82A}">
                    <a16:rowId xmlns:a16="http://schemas.microsoft.com/office/drawing/2014/main" val="3190448411"/>
                  </a:ext>
                </a:extLst>
              </a:tr>
              <a:tr h="588438">
                <a:tc>
                  <a:txBody>
                    <a:bodyPr/>
                    <a:lstStyle/>
                    <a:p>
                      <a:r>
                        <a:rPr lang="en-US" sz="1800" b="0" i="0" u="none" strike="noStrike" kern="1200" dirty="0">
                          <a:solidFill>
                            <a:schemeClr val="dk1"/>
                          </a:solidFill>
                          <a:effectLst/>
                          <a:latin typeface="+mn-lt"/>
                          <a:ea typeface="+mn-ea"/>
                          <a:cs typeface="+mn-cs"/>
                        </a:rPr>
                        <a:t>Animation / Horror / Documentary/ Thriller</a:t>
                      </a:r>
                      <a:endParaRPr lang="en-US" dirty="0"/>
                    </a:p>
                  </a:txBody>
                  <a:tcPr/>
                </a:tc>
                <a:tc>
                  <a:txBody>
                    <a:bodyPr/>
                    <a:lstStyle/>
                    <a:p>
                      <a:r>
                        <a:rPr lang="en-US" sz="1800" b="0" i="0" u="none" strike="noStrike" kern="1200" dirty="0">
                          <a:solidFill>
                            <a:schemeClr val="dk1"/>
                          </a:solidFill>
                          <a:effectLst/>
                          <a:latin typeface="+mn-lt"/>
                          <a:ea typeface="+mn-ea"/>
                          <a:cs typeface="+mn-cs"/>
                        </a:rPr>
                        <a:t>Stable cash flow, lower budget</a:t>
                      </a:r>
                      <a:endParaRPr lang="en-US" dirty="0"/>
                    </a:p>
                  </a:txBody>
                  <a:tcPr/>
                </a:tc>
                <a:extLst>
                  <a:ext uri="{0D108BD9-81ED-4DB2-BD59-A6C34878D82A}">
                    <a16:rowId xmlns:a16="http://schemas.microsoft.com/office/drawing/2014/main" val="582791935"/>
                  </a:ext>
                </a:extLst>
              </a:tr>
              <a:tr h="125814">
                <a:tc>
                  <a:txBody>
                    <a:bodyPr/>
                    <a:lstStyle/>
                    <a:p>
                      <a:r>
                        <a:rPr lang="en-US" sz="1800" b="0" i="0" u="none" strike="noStrike" kern="1200" dirty="0">
                          <a:solidFill>
                            <a:schemeClr val="dk1"/>
                          </a:solidFill>
                          <a:effectLst/>
                          <a:latin typeface="+mn-lt"/>
                          <a:ea typeface="+mn-ea"/>
                          <a:cs typeface="+mn-cs"/>
                        </a:rPr>
                        <a:t>Action / Adventure / Sci-Fi/ Fantasy</a:t>
                      </a:r>
                      <a:endParaRPr lang="en-US" dirty="0"/>
                    </a:p>
                  </a:txBody>
                  <a:tcPr/>
                </a:tc>
                <a:tc>
                  <a:txBody>
                    <a:bodyPr/>
                    <a:lstStyle/>
                    <a:p>
                      <a:r>
                        <a:rPr lang="en-US" sz="1800" b="0" i="0" u="none" strike="noStrike" kern="1200" dirty="0">
                          <a:solidFill>
                            <a:schemeClr val="dk1"/>
                          </a:solidFill>
                          <a:effectLst/>
                          <a:latin typeface="+mn-lt"/>
                          <a:ea typeface="+mn-ea"/>
                          <a:cs typeface="+mn-cs"/>
                        </a:rPr>
                        <a:t>Big-brand building, potential blockbusters</a:t>
                      </a:r>
                      <a:endParaRPr lang="en-US" dirty="0"/>
                    </a:p>
                  </a:txBody>
                  <a:tcPr/>
                </a:tc>
                <a:extLst>
                  <a:ext uri="{0D108BD9-81ED-4DB2-BD59-A6C34878D82A}">
                    <a16:rowId xmlns:a16="http://schemas.microsoft.com/office/drawing/2014/main" val="1032483261"/>
                  </a:ext>
                </a:extLst>
              </a:tr>
            </a:tbl>
          </a:graphicData>
        </a:graphic>
      </p:graphicFrame>
    </p:spTree>
    <p:extLst>
      <p:ext uri="{BB962C8B-B14F-4D97-AF65-F5344CB8AC3E}">
        <p14:creationId xmlns:p14="http://schemas.microsoft.com/office/powerpoint/2010/main" val="36046306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EEBE68-DC21-573D-CEE2-22D7333A7DE9}"/>
              </a:ext>
            </a:extLst>
          </p:cNvPr>
          <p:cNvSpPr>
            <a:spLocks noGrp="1"/>
          </p:cNvSpPr>
          <p:nvPr>
            <p:ph type="title"/>
          </p:nvPr>
        </p:nvSpPr>
        <p:spPr>
          <a:xfrm>
            <a:off x="914400" y="822325"/>
            <a:ext cx="7800392" cy="661242"/>
          </a:xfrm>
        </p:spPr>
        <p:txBody>
          <a:bodyPr>
            <a:normAutofit fontScale="90000"/>
          </a:bodyPr>
          <a:lstStyle/>
          <a:p>
            <a:r>
              <a:rPr lang="en-US" dirty="0"/>
              <a:t>Gross/budget ratios per genre.</a:t>
            </a:r>
          </a:p>
        </p:txBody>
      </p:sp>
      <p:pic>
        <p:nvPicPr>
          <p:cNvPr id="6" name="Content Placeholder 5">
            <a:extLst>
              <a:ext uri="{FF2B5EF4-FFF2-40B4-BE49-F238E27FC236}">
                <a16:creationId xmlns:a16="http://schemas.microsoft.com/office/drawing/2014/main" id="{C7CBE32C-64E0-D8BE-8296-DAB3063EFDBF}"/>
              </a:ext>
            </a:extLst>
          </p:cNvPr>
          <p:cNvPicPr>
            <a:picLocks noGrp="1" noChangeAspect="1"/>
          </p:cNvPicPr>
          <p:nvPr>
            <p:ph idx="14"/>
          </p:nvPr>
        </p:nvPicPr>
        <p:blipFill>
          <a:blip r:embed="rId2"/>
          <a:stretch>
            <a:fillRect/>
          </a:stretch>
        </p:blipFill>
        <p:spPr>
          <a:xfrm>
            <a:off x="839755" y="1828800"/>
            <a:ext cx="9386597" cy="4206875"/>
          </a:xfrm>
        </p:spPr>
      </p:pic>
      <p:sp>
        <p:nvSpPr>
          <p:cNvPr id="4" name="Slide Number Placeholder 3">
            <a:extLst>
              <a:ext uri="{FF2B5EF4-FFF2-40B4-BE49-F238E27FC236}">
                <a16:creationId xmlns:a16="http://schemas.microsoft.com/office/drawing/2014/main" id="{4F23ACD4-87DA-2501-B5F6-7F106FF0836F}"/>
              </a:ext>
            </a:extLst>
          </p:cNvPr>
          <p:cNvSpPr>
            <a:spLocks noGrp="1"/>
          </p:cNvSpPr>
          <p:nvPr>
            <p:ph type="sldNum" sz="quarter" idx="12"/>
          </p:nvPr>
        </p:nvSpPr>
        <p:spPr/>
        <p:txBody>
          <a:bodyPr/>
          <a:lstStyle/>
          <a:p>
            <a:fld id="{CBD12358-51D2-46B3-9BDE-DF29528B9454}" type="slidenum">
              <a:rPr lang="en-US" smtClean="0"/>
              <a:t>15</a:t>
            </a:fld>
            <a:endParaRPr lang="en-US" dirty="0"/>
          </a:p>
        </p:txBody>
      </p:sp>
    </p:spTree>
    <p:extLst>
      <p:ext uri="{BB962C8B-B14F-4D97-AF65-F5344CB8AC3E}">
        <p14:creationId xmlns:p14="http://schemas.microsoft.com/office/powerpoint/2010/main" val="34775062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7B0FE5-70BB-940D-1440-029E8468546F}"/>
              </a:ext>
            </a:extLst>
          </p:cNvPr>
          <p:cNvSpPr>
            <a:spLocks noGrp="1"/>
          </p:cNvSpPr>
          <p:nvPr>
            <p:ph type="title"/>
          </p:nvPr>
        </p:nvSpPr>
        <p:spPr>
          <a:xfrm>
            <a:off x="914400" y="731520"/>
            <a:ext cx="7671816" cy="966651"/>
          </a:xfrm>
        </p:spPr>
        <p:txBody>
          <a:bodyPr>
            <a:normAutofit fontScale="90000"/>
          </a:bodyPr>
          <a:lstStyle/>
          <a:p>
            <a:r>
              <a:rPr lang="en-US" dirty="0"/>
              <a:t>Business strategy recommendations.</a:t>
            </a:r>
          </a:p>
        </p:txBody>
      </p:sp>
      <p:sp>
        <p:nvSpPr>
          <p:cNvPr id="3" name="Content Placeholder 2">
            <a:extLst>
              <a:ext uri="{FF2B5EF4-FFF2-40B4-BE49-F238E27FC236}">
                <a16:creationId xmlns:a16="http://schemas.microsoft.com/office/drawing/2014/main" id="{DA2DC2DC-535D-7C67-2623-E4AB06AB479B}"/>
              </a:ext>
            </a:extLst>
          </p:cNvPr>
          <p:cNvSpPr>
            <a:spLocks noGrp="1"/>
          </p:cNvSpPr>
          <p:nvPr>
            <p:ph idx="14"/>
          </p:nvPr>
        </p:nvSpPr>
        <p:spPr>
          <a:xfrm>
            <a:off x="914400" y="1698171"/>
            <a:ext cx="2780522" cy="4336869"/>
          </a:xfrm>
        </p:spPr>
        <p:txBody>
          <a:bodyPr/>
          <a:lstStyle/>
          <a:p>
            <a:pPr marL="0" indent="0">
              <a:buNone/>
            </a:pPr>
            <a:r>
              <a:rPr lang="en-US" b="1" dirty="0"/>
              <a:t>Encourage Data-Driven Greenlighting.</a:t>
            </a:r>
          </a:p>
          <a:p>
            <a:pPr marL="0" indent="0">
              <a:buNone/>
            </a:pPr>
            <a:r>
              <a:rPr lang="en-US" dirty="0"/>
              <a:t>We recommend that you leverage historical ROI data by genre, budget, and studio to guide investment decisions on which projects to greenlight—particularly those with proven high ROI profiles such as animation, adventure, and Sci-Fi.</a:t>
            </a:r>
          </a:p>
          <a:p>
            <a:endParaRPr lang="en-US" dirty="0"/>
          </a:p>
        </p:txBody>
      </p:sp>
      <p:sp>
        <p:nvSpPr>
          <p:cNvPr id="4" name="Slide Number Placeholder 3">
            <a:extLst>
              <a:ext uri="{FF2B5EF4-FFF2-40B4-BE49-F238E27FC236}">
                <a16:creationId xmlns:a16="http://schemas.microsoft.com/office/drawing/2014/main" id="{C1B8CA7E-3229-95C5-3B66-24930E99508D}"/>
              </a:ext>
            </a:extLst>
          </p:cNvPr>
          <p:cNvSpPr>
            <a:spLocks noGrp="1"/>
          </p:cNvSpPr>
          <p:nvPr>
            <p:ph type="sldNum" sz="quarter" idx="12"/>
          </p:nvPr>
        </p:nvSpPr>
        <p:spPr/>
        <p:txBody>
          <a:bodyPr/>
          <a:lstStyle/>
          <a:p>
            <a:fld id="{CBD12358-51D2-46B3-9BDE-DF29528B9454}" type="slidenum">
              <a:rPr lang="en-US" smtClean="0"/>
              <a:t>16</a:t>
            </a:fld>
            <a:endParaRPr lang="en-US" dirty="0"/>
          </a:p>
        </p:txBody>
      </p:sp>
      <p:pic>
        <p:nvPicPr>
          <p:cNvPr id="8" name="Picture 7">
            <a:extLst>
              <a:ext uri="{FF2B5EF4-FFF2-40B4-BE49-F238E27FC236}">
                <a16:creationId xmlns:a16="http://schemas.microsoft.com/office/drawing/2014/main" id="{AC5535A6-EDEC-F225-680D-36258F0B69F5}"/>
              </a:ext>
            </a:extLst>
          </p:cNvPr>
          <p:cNvPicPr>
            <a:picLocks noChangeAspect="1"/>
          </p:cNvPicPr>
          <p:nvPr/>
        </p:nvPicPr>
        <p:blipFill>
          <a:blip r:embed="rId2"/>
          <a:stretch>
            <a:fillRect/>
          </a:stretch>
        </p:blipFill>
        <p:spPr>
          <a:xfrm>
            <a:off x="3816220" y="1698171"/>
            <a:ext cx="8164286" cy="4428310"/>
          </a:xfrm>
          <a:prstGeom prst="rect">
            <a:avLst/>
          </a:prstGeom>
        </p:spPr>
      </p:pic>
    </p:spTree>
    <p:extLst>
      <p:ext uri="{BB962C8B-B14F-4D97-AF65-F5344CB8AC3E}">
        <p14:creationId xmlns:p14="http://schemas.microsoft.com/office/powerpoint/2010/main" val="4643565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E665411-DA4F-934B-0068-85FBF149C117}"/>
              </a:ext>
            </a:extLst>
          </p:cNvPr>
          <p:cNvSpPr>
            <a:spLocks noGrp="1"/>
          </p:cNvSpPr>
          <p:nvPr>
            <p:ph idx="14"/>
          </p:nvPr>
        </p:nvSpPr>
        <p:spPr>
          <a:xfrm>
            <a:off x="914400" y="1240971"/>
            <a:ext cx="2827176" cy="4775407"/>
          </a:xfrm>
        </p:spPr>
        <p:txBody>
          <a:bodyPr/>
          <a:lstStyle/>
          <a:p>
            <a:pPr marL="0" indent="0">
              <a:buNone/>
            </a:pPr>
            <a:r>
              <a:rPr lang="en-US" b="1" dirty="0"/>
              <a:t>Strengthen International Distribution Early.</a:t>
            </a:r>
          </a:p>
          <a:p>
            <a:r>
              <a:rPr lang="en-US" dirty="0"/>
              <a:t>Capitalize on foreign gross potential by securing international partnerships and distribution channels in early stages of production.</a:t>
            </a:r>
          </a:p>
          <a:p>
            <a:endParaRPr lang="en-US" dirty="0"/>
          </a:p>
        </p:txBody>
      </p:sp>
      <p:sp>
        <p:nvSpPr>
          <p:cNvPr id="4" name="Slide Number Placeholder 3">
            <a:extLst>
              <a:ext uri="{FF2B5EF4-FFF2-40B4-BE49-F238E27FC236}">
                <a16:creationId xmlns:a16="http://schemas.microsoft.com/office/drawing/2014/main" id="{967A98C6-9ADE-6CD6-89A7-61201FE516C3}"/>
              </a:ext>
            </a:extLst>
          </p:cNvPr>
          <p:cNvSpPr>
            <a:spLocks noGrp="1"/>
          </p:cNvSpPr>
          <p:nvPr>
            <p:ph type="sldNum" sz="quarter" idx="12"/>
          </p:nvPr>
        </p:nvSpPr>
        <p:spPr/>
        <p:txBody>
          <a:bodyPr/>
          <a:lstStyle/>
          <a:p>
            <a:fld id="{CBD12358-51D2-46B3-9BDE-DF29528B9454}" type="slidenum">
              <a:rPr lang="en-US" smtClean="0"/>
              <a:t>17</a:t>
            </a:fld>
            <a:endParaRPr lang="en-US" dirty="0"/>
          </a:p>
        </p:txBody>
      </p:sp>
      <p:pic>
        <p:nvPicPr>
          <p:cNvPr id="6" name="Picture 5">
            <a:extLst>
              <a:ext uri="{FF2B5EF4-FFF2-40B4-BE49-F238E27FC236}">
                <a16:creationId xmlns:a16="http://schemas.microsoft.com/office/drawing/2014/main" id="{66AAA438-209F-DE7F-58F9-8868966AAF5B}"/>
              </a:ext>
            </a:extLst>
          </p:cNvPr>
          <p:cNvPicPr>
            <a:picLocks noChangeAspect="1"/>
          </p:cNvPicPr>
          <p:nvPr/>
        </p:nvPicPr>
        <p:blipFill>
          <a:blip r:embed="rId2"/>
          <a:stretch>
            <a:fillRect/>
          </a:stretch>
        </p:blipFill>
        <p:spPr>
          <a:xfrm>
            <a:off x="3741576" y="1240972"/>
            <a:ext cx="7862596" cy="4590660"/>
          </a:xfrm>
          <a:prstGeom prst="rect">
            <a:avLst/>
          </a:prstGeom>
        </p:spPr>
      </p:pic>
    </p:spTree>
    <p:extLst>
      <p:ext uri="{BB962C8B-B14F-4D97-AF65-F5344CB8AC3E}">
        <p14:creationId xmlns:p14="http://schemas.microsoft.com/office/powerpoint/2010/main" val="23868224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91D17DA-64DD-AFF5-DAE6-C4E57CB16614}"/>
              </a:ext>
            </a:extLst>
          </p:cNvPr>
          <p:cNvSpPr>
            <a:spLocks noGrp="1"/>
          </p:cNvSpPr>
          <p:nvPr>
            <p:ph idx="14"/>
          </p:nvPr>
        </p:nvSpPr>
        <p:spPr>
          <a:xfrm>
            <a:off x="914400" y="1231640"/>
            <a:ext cx="2743200" cy="4803400"/>
          </a:xfrm>
        </p:spPr>
        <p:txBody>
          <a:bodyPr/>
          <a:lstStyle/>
          <a:p>
            <a:pPr marL="0" indent="0">
              <a:buNone/>
            </a:pPr>
            <a:r>
              <a:rPr lang="en-US" b="1" dirty="0"/>
              <a:t>Optimize Studio Spending.</a:t>
            </a:r>
          </a:p>
          <a:p>
            <a:r>
              <a:rPr lang="en-US" dirty="0"/>
              <a:t>Benchmark top-performing studios by ROI rather than total gross to uncover spending inefficiencies and reallocate budgets more strategically.</a:t>
            </a:r>
          </a:p>
          <a:p>
            <a:endParaRPr lang="en-US" dirty="0"/>
          </a:p>
        </p:txBody>
      </p:sp>
      <p:sp>
        <p:nvSpPr>
          <p:cNvPr id="4" name="Slide Number Placeholder 3">
            <a:extLst>
              <a:ext uri="{FF2B5EF4-FFF2-40B4-BE49-F238E27FC236}">
                <a16:creationId xmlns:a16="http://schemas.microsoft.com/office/drawing/2014/main" id="{F78F53C5-88C8-5525-7276-B86466D82AF6}"/>
              </a:ext>
            </a:extLst>
          </p:cNvPr>
          <p:cNvSpPr>
            <a:spLocks noGrp="1"/>
          </p:cNvSpPr>
          <p:nvPr>
            <p:ph type="sldNum" sz="quarter" idx="12"/>
          </p:nvPr>
        </p:nvSpPr>
        <p:spPr/>
        <p:txBody>
          <a:bodyPr/>
          <a:lstStyle/>
          <a:p>
            <a:fld id="{CBD12358-51D2-46B3-9BDE-DF29528B9454}" type="slidenum">
              <a:rPr lang="en-US" smtClean="0"/>
              <a:t>18</a:t>
            </a:fld>
            <a:endParaRPr lang="en-US" dirty="0"/>
          </a:p>
        </p:txBody>
      </p:sp>
      <p:pic>
        <p:nvPicPr>
          <p:cNvPr id="6" name="Picture 5">
            <a:extLst>
              <a:ext uri="{FF2B5EF4-FFF2-40B4-BE49-F238E27FC236}">
                <a16:creationId xmlns:a16="http://schemas.microsoft.com/office/drawing/2014/main" id="{1A7FE611-BAA9-F1F6-9589-C546CF2B9AA7}"/>
              </a:ext>
            </a:extLst>
          </p:cNvPr>
          <p:cNvPicPr>
            <a:picLocks noChangeAspect="1"/>
          </p:cNvPicPr>
          <p:nvPr/>
        </p:nvPicPr>
        <p:blipFill>
          <a:blip r:embed="rId2"/>
          <a:stretch>
            <a:fillRect/>
          </a:stretch>
        </p:blipFill>
        <p:spPr>
          <a:xfrm>
            <a:off x="3788228" y="1231640"/>
            <a:ext cx="7864533" cy="4978659"/>
          </a:xfrm>
          <a:prstGeom prst="rect">
            <a:avLst/>
          </a:prstGeom>
        </p:spPr>
      </p:pic>
    </p:spTree>
    <p:extLst>
      <p:ext uri="{BB962C8B-B14F-4D97-AF65-F5344CB8AC3E}">
        <p14:creationId xmlns:p14="http://schemas.microsoft.com/office/powerpoint/2010/main" val="26197855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CDCAAE-4193-7778-F126-FA0AB92483FE}"/>
              </a:ext>
            </a:extLst>
          </p:cNvPr>
          <p:cNvSpPr>
            <a:spLocks noGrp="1"/>
          </p:cNvSpPr>
          <p:nvPr>
            <p:ph type="title"/>
          </p:nvPr>
        </p:nvSpPr>
        <p:spPr>
          <a:xfrm>
            <a:off x="914400" y="731520"/>
            <a:ext cx="7671816" cy="985313"/>
          </a:xfrm>
        </p:spPr>
        <p:txBody>
          <a:bodyPr>
            <a:normAutofit/>
          </a:bodyPr>
          <a:lstStyle/>
          <a:p>
            <a:r>
              <a:rPr lang="en-US" dirty="0"/>
              <a:t>Runtime recommendations.</a:t>
            </a:r>
          </a:p>
        </p:txBody>
      </p:sp>
      <p:sp>
        <p:nvSpPr>
          <p:cNvPr id="4" name="Slide Number Placeholder 3">
            <a:extLst>
              <a:ext uri="{FF2B5EF4-FFF2-40B4-BE49-F238E27FC236}">
                <a16:creationId xmlns:a16="http://schemas.microsoft.com/office/drawing/2014/main" id="{61C7C042-4DF6-E108-A091-F5468A48B50D}"/>
              </a:ext>
            </a:extLst>
          </p:cNvPr>
          <p:cNvSpPr>
            <a:spLocks noGrp="1"/>
          </p:cNvSpPr>
          <p:nvPr>
            <p:ph type="sldNum" sz="quarter" idx="12"/>
          </p:nvPr>
        </p:nvSpPr>
        <p:spPr/>
        <p:txBody>
          <a:bodyPr/>
          <a:lstStyle/>
          <a:p>
            <a:fld id="{CBD12358-51D2-46B3-9BDE-DF29528B9454}" type="slidenum">
              <a:rPr lang="en-US" smtClean="0"/>
              <a:t>19</a:t>
            </a:fld>
            <a:endParaRPr lang="en-US" dirty="0"/>
          </a:p>
        </p:txBody>
      </p:sp>
      <p:sp>
        <p:nvSpPr>
          <p:cNvPr id="7" name="Content Placeholder 2">
            <a:extLst>
              <a:ext uri="{FF2B5EF4-FFF2-40B4-BE49-F238E27FC236}">
                <a16:creationId xmlns:a16="http://schemas.microsoft.com/office/drawing/2014/main" id="{B1B8E6E5-4273-D396-731C-CABA3A22C48E}"/>
              </a:ext>
            </a:extLst>
          </p:cNvPr>
          <p:cNvSpPr txBox="1">
            <a:spLocks/>
          </p:cNvSpPr>
          <p:nvPr/>
        </p:nvSpPr>
        <p:spPr>
          <a:xfrm>
            <a:off x="681135" y="2033588"/>
            <a:ext cx="3331028" cy="4092891"/>
          </a:xfrm>
          <a:prstGeom prst="rect">
            <a:avLst/>
          </a:prstGeom>
        </p:spPr>
        <p:txBody>
          <a:bodyPr vert="horz" lIns="91440" tIns="45720" rIns="91440" bIns="45720" rtlCol="0">
            <a:normAutofit/>
          </a:bodyPr>
          <a:lstStyle>
            <a:lvl1pPr marL="347472" indent="-347472" algn="l" defTabSz="914400" rtl="0" eaLnBrk="1" latinLnBrk="0" hangingPunct="1">
              <a:lnSpc>
                <a:spcPct val="90000"/>
              </a:lnSpc>
              <a:spcBef>
                <a:spcPts val="1500"/>
              </a:spcBef>
              <a:buFont typeface="Arial" panose="020B0604020202020204" pitchFamily="34" charset="0"/>
              <a:buChar char="•"/>
              <a:defRPr sz="1800" kern="1200">
                <a:solidFill>
                  <a:schemeClr val="bg1"/>
                </a:solidFill>
                <a:latin typeface="+mn-lt"/>
                <a:ea typeface="+mn-ea"/>
                <a:cs typeface="+mn-cs"/>
              </a:defRPr>
            </a:lvl1pPr>
            <a:lvl2pPr marL="731520" indent="-347472" algn="l" defTabSz="914400" rtl="0" eaLnBrk="1" latinLnBrk="0" hangingPunct="1">
              <a:lnSpc>
                <a:spcPct val="90000"/>
              </a:lnSpc>
              <a:spcBef>
                <a:spcPts val="1500"/>
              </a:spcBef>
              <a:buFont typeface="Arial" panose="020B0604020202020204" pitchFamily="34" charset="0"/>
              <a:buChar char="•"/>
              <a:defRPr sz="1800" kern="1200">
                <a:solidFill>
                  <a:schemeClr val="bg1"/>
                </a:solidFill>
                <a:latin typeface="+mn-lt"/>
                <a:ea typeface="+mn-ea"/>
                <a:cs typeface="+mn-cs"/>
              </a:defRPr>
            </a:lvl2pPr>
            <a:lvl3pPr marL="1097280" indent="-347472" algn="l" defTabSz="914400" rtl="0" eaLnBrk="1" latinLnBrk="0" hangingPunct="1">
              <a:lnSpc>
                <a:spcPct val="90000"/>
              </a:lnSpc>
              <a:spcBef>
                <a:spcPts val="1500"/>
              </a:spcBef>
              <a:buFont typeface="Arial" panose="020B0604020202020204" pitchFamily="34" charset="0"/>
              <a:buChar char="•"/>
              <a:defRPr sz="1800" kern="1200">
                <a:solidFill>
                  <a:schemeClr val="bg1"/>
                </a:solidFill>
                <a:latin typeface="+mn-lt"/>
                <a:ea typeface="+mn-ea"/>
                <a:cs typeface="+mn-cs"/>
              </a:defRPr>
            </a:lvl3pPr>
            <a:lvl4pPr marL="1463040" indent="-347472" algn="l" defTabSz="914400" rtl="0" eaLnBrk="1" latinLnBrk="0" hangingPunct="1">
              <a:lnSpc>
                <a:spcPct val="90000"/>
              </a:lnSpc>
              <a:spcBef>
                <a:spcPts val="1500"/>
              </a:spcBef>
              <a:buFont typeface="Arial" panose="020B0604020202020204" pitchFamily="34" charset="0"/>
              <a:buChar char="•"/>
              <a:defRPr sz="1800" kern="1200">
                <a:solidFill>
                  <a:schemeClr val="bg1"/>
                </a:solidFill>
                <a:latin typeface="+mn-lt"/>
                <a:ea typeface="+mn-ea"/>
                <a:cs typeface="+mn-cs"/>
              </a:defRPr>
            </a:lvl4pPr>
            <a:lvl5pPr marL="1828800" indent="-347472" algn="l" defTabSz="914400" rtl="0" eaLnBrk="1" latinLnBrk="0" hangingPunct="1">
              <a:lnSpc>
                <a:spcPct val="90000"/>
              </a:lnSpc>
              <a:spcBef>
                <a:spcPts val="1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t>Runtime-ratings relationship.</a:t>
            </a:r>
          </a:p>
          <a:p>
            <a:r>
              <a:rPr lang="en-US" dirty="0"/>
              <a:t>We recommend that production teams prioritize films with runtimes between 90-120 minutes.</a:t>
            </a:r>
          </a:p>
          <a:p>
            <a:r>
              <a:rPr lang="en-US" dirty="0"/>
              <a:t>Our findings revealed that  this is the industry’s "sweet spot" for balancing audience engagement, critical reception, and box office performance.</a:t>
            </a:r>
            <a:br>
              <a:rPr lang="en-US" dirty="0"/>
            </a:br>
            <a:br>
              <a:rPr lang="en-US" dirty="0"/>
            </a:br>
            <a:endParaRPr lang="en-US" dirty="0"/>
          </a:p>
          <a:p>
            <a:endParaRPr lang="en-US" dirty="0"/>
          </a:p>
        </p:txBody>
      </p:sp>
      <p:pic>
        <p:nvPicPr>
          <p:cNvPr id="1028" name="Picture 4">
            <a:extLst>
              <a:ext uri="{FF2B5EF4-FFF2-40B4-BE49-F238E27FC236}">
                <a16:creationId xmlns:a16="http://schemas.microsoft.com/office/drawing/2014/main" id="{843C95B1-B642-E4FA-587B-5214A63A6D55}"/>
              </a:ext>
            </a:extLst>
          </p:cNvPr>
          <p:cNvPicPr>
            <a:picLocks noGrp="1" noChangeAspect="1" noChangeArrowheads="1"/>
          </p:cNvPicPr>
          <p:nvPr>
            <p:ph idx="14"/>
          </p:nvPr>
        </p:nvPicPr>
        <p:blipFill>
          <a:blip r:embed="rId2">
            <a:extLst>
              <a:ext uri="{28A0092B-C50C-407E-A947-70E740481C1C}">
                <a14:useLocalDpi xmlns:a14="http://schemas.microsoft.com/office/drawing/2010/main" val="0"/>
              </a:ext>
            </a:extLst>
          </a:blip>
          <a:srcRect/>
          <a:stretch>
            <a:fillRect/>
          </a:stretch>
        </p:blipFill>
        <p:spPr bwMode="auto">
          <a:xfrm>
            <a:off x="4077477" y="1942784"/>
            <a:ext cx="7671816" cy="43460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55669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5F021C-3CEB-0FBA-DA89-C9C82E741BB3}"/>
              </a:ext>
            </a:extLst>
          </p:cNvPr>
          <p:cNvSpPr>
            <a:spLocks noGrp="1"/>
          </p:cNvSpPr>
          <p:nvPr>
            <p:ph type="title"/>
          </p:nvPr>
        </p:nvSpPr>
        <p:spPr>
          <a:xfrm>
            <a:off x="914400" y="2817210"/>
            <a:ext cx="4206240" cy="2989230"/>
          </a:xfrm>
        </p:spPr>
        <p:txBody>
          <a:bodyPr anchor="t" anchorCtr="0"/>
          <a:lstStyle/>
          <a:p>
            <a:r>
              <a:rPr lang="en-US" dirty="0"/>
              <a:t>Agenda. </a:t>
            </a:r>
          </a:p>
        </p:txBody>
      </p:sp>
      <p:sp>
        <p:nvSpPr>
          <p:cNvPr id="3" name="Text Placeholder 2">
            <a:extLst>
              <a:ext uri="{FF2B5EF4-FFF2-40B4-BE49-F238E27FC236}">
                <a16:creationId xmlns:a16="http://schemas.microsoft.com/office/drawing/2014/main" id="{3C6746B3-AFD9-641E-7CBF-9A783646B368}"/>
              </a:ext>
            </a:extLst>
          </p:cNvPr>
          <p:cNvSpPr>
            <a:spLocks noGrp="1"/>
          </p:cNvSpPr>
          <p:nvPr>
            <p:ph sz="quarter" idx="35"/>
          </p:nvPr>
        </p:nvSpPr>
        <p:spPr>
          <a:xfrm>
            <a:off x="5394325" y="2982362"/>
            <a:ext cx="3475038" cy="2989230"/>
          </a:xfrm>
        </p:spPr>
        <p:txBody>
          <a:bodyPr anchor="t" anchorCtr="0">
            <a:normAutofit lnSpcReduction="10000"/>
          </a:bodyPr>
          <a:lstStyle/>
          <a:p>
            <a:r>
              <a:rPr lang="en-US" dirty="0"/>
              <a:t>Introduction.</a:t>
            </a:r>
          </a:p>
          <a:p>
            <a:r>
              <a:rPr lang="en-US" dirty="0"/>
              <a:t>Business understanding.</a:t>
            </a:r>
          </a:p>
          <a:p>
            <a:r>
              <a:rPr lang="en-US" dirty="0"/>
              <a:t>Data understanding.</a:t>
            </a:r>
          </a:p>
          <a:p>
            <a:r>
              <a:rPr lang="en-US" dirty="0"/>
              <a:t>Methods.</a:t>
            </a:r>
          </a:p>
          <a:p>
            <a:r>
              <a:rPr lang="en-US" dirty="0"/>
              <a:t>Recommendations.</a:t>
            </a:r>
          </a:p>
          <a:p>
            <a:r>
              <a:rPr lang="en-US" dirty="0"/>
              <a:t>Q &amp; A.</a:t>
            </a:r>
          </a:p>
          <a:p>
            <a:r>
              <a:rPr lang="en-US" dirty="0"/>
              <a:t>Conclusion.</a:t>
            </a:r>
          </a:p>
        </p:txBody>
      </p:sp>
      <p:sp>
        <p:nvSpPr>
          <p:cNvPr id="4" name="Slide Number Placeholder 3">
            <a:extLst>
              <a:ext uri="{FF2B5EF4-FFF2-40B4-BE49-F238E27FC236}">
                <a16:creationId xmlns:a16="http://schemas.microsoft.com/office/drawing/2014/main" id="{5D559569-83D5-A20B-653C-B9D6C8D98164}"/>
              </a:ext>
            </a:extLst>
          </p:cNvPr>
          <p:cNvSpPr>
            <a:spLocks noGrp="1"/>
          </p:cNvSpPr>
          <p:nvPr>
            <p:ph type="sldNum" sz="quarter" idx="34"/>
          </p:nvPr>
        </p:nvSpPr>
        <p:spPr/>
        <p:txBody>
          <a:bodyPr/>
          <a:lstStyle/>
          <a:p>
            <a:fld id="{47FEACEE-25B4-4A2D-B147-27296E36371D}" type="slidenum">
              <a:rPr lang="en-US" altLang="zh-CN" noProof="0" smtClean="0"/>
              <a:pPr/>
              <a:t>2</a:t>
            </a:fld>
            <a:endParaRPr lang="en-US" altLang="zh-CN" noProof="0" dirty="0"/>
          </a:p>
        </p:txBody>
      </p:sp>
    </p:spTree>
    <p:extLst>
      <p:ext uri="{BB962C8B-B14F-4D97-AF65-F5344CB8AC3E}">
        <p14:creationId xmlns:p14="http://schemas.microsoft.com/office/powerpoint/2010/main" val="14850807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3034608-FA17-F5C9-15B8-4768A36E163E}"/>
              </a:ext>
            </a:extLst>
          </p:cNvPr>
          <p:cNvSpPr>
            <a:spLocks noGrp="1"/>
          </p:cNvSpPr>
          <p:nvPr>
            <p:ph idx="14"/>
          </p:nvPr>
        </p:nvSpPr>
        <p:spPr>
          <a:xfrm>
            <a:off x="681135" y="531844"/>
            <a:ext cx="3331028" cy="4525347"/>
          </a:xfrm>
        </p:spPr>
        <p:txBody>
          <a:bodyPr>
            <a:normAutofit lnSpcReduction="10000"/>
          </a:bodyPr>
          <a:lstStyle/>
          <a:p>
            <a:pPr marL="0" indent="0">
              <a:buNone/>
            </a:pPr>
            <a:r>
              <a:rPr lang="en-US" b="1" dirty="0"/>
              <a:t>Genre-specific engagements.</a:t>
            </a:r>
          </a:p>
          <a:p>
            <a:pPr fontAlgn="base"/>
            <a:r>
              <a:rPr lang="en-US" dirty="0"/>
              <a:t>We Strongly recommend the use of genre-specific benchmarks when planning film length.</a:t>
            </a:r>
          </a:p>
          <a:p>
            <a:pPr marL="0" indent="0" fontAlgn="base">
              <a:buNone/>
            </a:pPr>
            <a:r>
              <a:rPr lang="en-US" b="1" dirty="0"/>
              <a:t>- </a:t>
            </a:r>
            <a:r>
              <a:rPr lang="en-US" dirty="0"/>
              <a:t>We found that; </a:t>
            </a:r>
          </a:p>
          <a:p>
            <a:pPr fontAlgn="base"/>
            <a:r>
              <a:rPr lang="en-US" dirty="0"/>
              <a:t>Due to fan expectations, </a:t>
            </a:r>
            <a:r>
              <a:rPr lang="en-US" b="1" dirty="0"/>
              <a:t>action / Drama / Sci-Fi</a:t>
            </a:r>
            <a:r>
              <a:rPr lang="en-US" dirty="0"/>
              <a:t> films can tolerate slightly longer runtimes.</a:t>
            </a:r>
          </a:p>
          <a:p>
            <a:r>
              <a:rPr lang="en-US" b="1" dirty="0"/>
              <a:t>Comedies, thrillers, and animation</a:t>
            </a:r>
            <a:r>
              <a:rPr lang="en-US" dirty="0"/>
              <a:t> should target tighter runtimes for better audience retention.</a:t>
            </a:r>
            <a:br>
              <a:rPr lang="en-US" dirty="0"/>
            </a:br>
            <a:endParaRPr lang="en-US" dirty="0"/>
          </a:p>
        </p:txBody>
      </p:sp>
      <p:pic>
        <p:nvPicPr>
          <p:cNvPr id="7" name="Content Placeholder 6">
            <a:extLst>
              <a:ext uri="{FF2B5EF4-FFF2-40B4-BE49-F238E27FC236}">
                <a16:creationId xmlns:a16="http://schemas.microsoft.com/office/drawing/2014/main" id="{37D1CF0F-D8FF-A1A3-9787-98B1E67D7823}"/>
              </a:ext>
            </a:extLst>
          </p:cNvPr>
          <p:cNvPicPr>
            <a:picLocks noGrp="1" noChangeAspect="1"/>
          </p:cNvPicPr>
          <p:nvPr>
            <p:ph idx="1"/>
          </p:nvPr>
        </p:nvPicPr>
        <p:blipFill>
          <a:blip r:embed="rId2"/>
          <a:stretch>
            <a:fillRect/>
          </a:stretch>
        </p:blipFill>
        <p:spPr>
          <a:xfrm>
            <a:off x="4133461" y="531844"/>
            <a:ext cx="7837715" cy="5686075"/>
          </a:xfrm>
        </p:spPr>
      </p:pic>
      <p:sp>
        <p:nvSpPr>
          <p:cNvPr id="5" name="Slide Number Placeholder 4">
            <a:extLst>
              <a:ext uri="{FF2B5EF4-FFF2-40B4-BE49-F238E27FC236}">
                <a16:creationId xmlns:a16="http://schemas.microsoft.com/office/drawing/2014/main" id="{DDE121B8-97ED-4042-6DB5-C2877FCD8951}"/>
              </a:ext>
            </a:extLst>
          </p:cNvPr>
          <p:cNvSpPr>
            <a:spLocks noGrp="1"/>
          </p:cNvSpPr>
          <p:nvPr>
            <p:ph type="sldNum" sz="quarter" idx="12"/>
          </p:nvPr>
        </p:nvSpPr>
        <p:spPr/>
        <p:txBody>
          <a:bodyPr/>
          <a:lstStyle/>
          <a:p>
            <a:fld id="{CBD12358-51D2-46B3-9BDE-DF29528B9454}" type="slidenum">
              <a:rPr lang="en-US" smtClean="0"/>
              <a:t>20</a:t>
            </a:fld>
            <a:endParaRPr lang="en-US" dirty="0"/>
          </a:p>
        </p:txBody>
      </p:sp>
    </p:spTree>
    <p:extLst>
      <p:ext uri="{BB962C8B-B14F-4D97-AF65-F5344CB8AC3E}">
        <p14:creationId xmlns:p14="http://schemas.microsoft.com/office/powerpoint/2010/main" val="23386322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9F721544-84FA-1954-714E-7CBA122EB378}"/>
              </a:ext>
            </a:extLst>
          </p:cNvPr>
          <p:cNvPicPr>
            <a:picLocks noGrp="1" noChangeAspect="1"/>
          </p:cNvPicPr>
          <p:nvPr>
            <p:ph idx="14"/>
          </p:nvPr>
        </p:nvPicPr>
        <p:blipFill>
          <a:blip r:embed="rId2"/>
          <a:stretch>
            <a:fillRect/>
          </a:stretch>
        </p:blipFill>
        <p:spPr>
          <a:xfrm>
            <a:off x="765110" y="2308393"/>
            <a:ext cx="8784445" cy="3909527"/>
          </a:xfrm>
        </p:spPr>
      </p:pic>
      <p:sp>
        <p:nvSpPr>
          <p:cNvPr id="4" name="Slide Number Placeholder 3">
            <a:extLst>
              <a:ext uri="{FF2B5EF4-FFF2-40B4-BE49-F238E27FC236}">
                <a16:creationId xmlns:a16="http://schemas.microsoft.com/office/drawing/2014/main" id="{A1D0C12D-F250-1B6A-4210-1375ADA33C9D}"/>
              </a:ext>
            </a:extLst>
          </p:cNvPr>
          <p:cNvSpPr>
            <a:spLocks noGrp="1"/>
          </p:cNvSpPr>
          <p:nvPr>
            <p:ph type="sldNum" sz="quarter" idx="12"/>
          </p:nvPr>
        </p:nvSpPr>
        <p:spPr/>
        <p:txBody>
          <a:bodyPr/>
          <a:lstStyle/>
          <a:p>
            <a:fld id="{CBD12358-51D2-46B3-9BDE-DF29528B9454}" type="slidenum">
              <a:rPr lang="en-US" smtClean="0"/>
              <a:t>21</a:t>
            </a:fld>
            <a:endParaRPr lang="en-US" dirty="0"/>
          </a:p>
        </p:txBody>
      </p:sp>
      <p:sp>
        <p:nvSpPr>
          <p:cNvPr id="7" name="Content Placeholder 2">
            <a:extLst>
              <a:ext uri="{FF2B5EF4-FFF2-40B4-BE49-F238E27FC236}">
                <a16:creationId xmlns:a16="http://schemas.microsoft.com/office/drawing/2014/main" id="{55A00531-7E6D-9896-0F94-5F518FEDF8F8}"/>
              </a:ext>
            </a:extLst>
          </p:cNvPr>
          <p:cNvSpPr txBox="1">
            <a:spLocks/>
          </p:cNvSpPr>
          <p:nvPr/>
        </p:nvSpPr>
        <p:spPr>
          <a:xfrm>
            <a:off x="681134" y="942392"/>
            <a:ext cx="7828383" cy="1352939"/>
          </a:xfrm>
          <a:prstGeom prst="rect">
            <a:avLst/>
          </a:prstGeom>
        </p:spPr>
        <p:txBody>
          <a:bodyPr vert="horz" lIns="91440" tIns="45720" rIns="91440" bIns="45720" rtlCol="0">
            <a:normAutofit/>
          </a:bodyPr>
          <a:lstStyle>
            <a:lvl1pPr marL="347472" indent="-347472" algn="l" defTabSz="914400" rtl="0" eaLnBrk="1" latinLnBrk="0" hangingPunct="1">
              <a:lnSpc>
                <a:spcPct val="90000"/>
              </a:lnSpc>
              <a:spcBef>
                <a:spcPts val="1500"/>
              </a:spcBef>
              <a:buFont typeface="Arial" panose="020B0604020202020204" pitchFamily="34" charset="0"/>
              <a:buChar char="•"/>
              <a:defRPr sz="1800" kern="1200">
                <a:solidFill>
                  <a:schemeClr val="bg1"/>
                </a:solidFill>
                <a:latin typeface="+mn-lt"/>
                <a:ea typeface="+mn-ea"/>
                <a:cs typeface="+mn-cs"/>
              </a:defRPr>
            </a:lvl1pPr>
            <a:lvl2pPr marL="731520" indent="-347472" algn="l" defTabSz="914400" rtl="0" eaLnBrk="1" latinLnBrk="0" hangingPunct="1">
              <a:lnSpc>
                <a:spcPct val="90000"/>
              </a:lnSpc>
              <a:spcBef>
                <a:spcPts val="1500"/>
              </a:spcBef>
              <a:buFont typeface="Arial" panose="020B0604020202020204" pitchFamily="34" charset="0"/>
              <a:buChar char="•"/>
              <a:defRPr sz="1800" kern="1200">
                <a:solidFill>
                  <a:schemeClr val="bg1"/>
                </a:solidFill>
                <a:latin typeface="+mn-lt"/>
                <a:ea typeface="+mn-ea"/>
                <a:cs typeface="+mn-cs"/>
              </a:defRPr>
            </a:lvl2pPr>
            <a:lvl3pPr marL="1097280" indent="-347472" algn="l" defTabSz="914400" rtl="0" eaLnBrk="1" latinLnBrk="0" hangingPunct="1">
              <a:lnSpc>
                <a:spcPct val="90000"/>
              </a:lnSpc>
              <a:spcBef>
                <a:spcPts val="1500"/>
              </a:spcBef>
              <a:buFont typeface="Arial" panose="020B0604020202020204" pitchFamily="34" charset="0"/>
              <a:buChar char="•"/>
              <a:defRPr sz="1800" kern="1200">
                <a:solidFill>
                  <a:schemeClr val="bg1"/>
                </a:solidFill>
                <a:latin typeface="+mn-lt"/>
                <a:ea typeface="+mn-ea"/>
                <a:cs typeface="+mn-cs"/>
              </a:defRPr>
            </a:lvl3pPr>
            <a:lvl4pPr marL="1463040" indent="-347472" algn="l" defTabSz="914400" rtl="0" eaLnBrk="1" latinLnBrk="0" hangingPunct="1">
              <a:lnSpc>
                <a:spcPct val="90000"/>
              </a:lnSpc>
              <a:spcBef>
                <a:spcPts val="1500"/>
              </a:spcBef>
              <a:buFont typeface="Arial" panose="020B0604020202020204" pitchFamily="34" charset="0"/>
              <a:buChar char="•"/>
              <a:defRPr sz="1800" kern="1200">
                <a:solidFill>
                  <a:schemeClr val="bg1"/>
                </a:solidFill>
                <a:latin typeface="+mn-lt"/>
                <a:ea typeface="+mn-ea"/>
                <a:cs typeface="+mn-cs"/>
              </a:defRPr>
            </a:lvl4pPr>
            <a:lvl5pPr marL="1828800" indent="-347472" algn="l" defTabSz="914400" rtl="0" eaLnBrk="1" latinLnBrk="0" hangingPunct="1">
              <a:lnSpc>
                <a:spcPct val="90000"/>
              </a:lnSpc>
              <a:spcBef>
                <a:spcPts val="1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t>Worldwide gross by runtime and ratings.</a:t>
            </a:r>
          </a:p>
          <a:p>
            <a:r>
              <a:rPr lang="en-US" dirty="0"/>
              <a:t>To minimize audience drop-off and maximize repeat viewing, avoid extremes (films that are too short or excessively long).</a:t>
            </a:r>
          </a:p>
        </p:txBody>
      </p:sp>
    </p:spTree>
    <p:extLst>
      <p:ext uri="{BB962C8B-B14F-4D97-AF65-F5344CB8AC3E}">
        <p14:creationId xmlns:p14="http://schemas.microsoft.com/office/powerpoint/2010/main" val="13369871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2BDAD-4BD7-E002-8B53-334F15F204EF}"/>
              </a:ext>
            </a:extLst>
          </p:cNvPr>
          <p:cNvSpPr>
            <a:spLocks noGrp="1"/>
          </p:cNvSpPr>
          <p:nvPr>
            <p:ph type="title"/>
          </p:nvPr>
        </p:nvSpPr>
        <p:spPr>
          <a:xfrm>
            <a:off x="914400" y="391886"/>
            <a:ext cx="7671816" cy="757645"/>
          </a:xfrm>
        </p:spPr>
        <p:txBody>
          <a:bodyPr>
            <a:normAutofit/>
          </a:bodyPr>
          <a:lstStyle/>
          <a:p>
            <a:r>
              <a:rPr lang="en-US" dirty="0"/>
              <a:t>Talent recommendations.</a:t>
            </a:r>
          </a:p>
        </p:txBody>
      </p:sp>
      <p:pic>
        <p:nvPicPr>
          <p:cNvPr id="7" name="Content Placeholder 6">
            <a:extLst>
              <a:ext uri="{FF2B5EF4-FFF2-40B4-BE49-F238E27FC236}">
                <a16:creationId xmlns:a16="http://schemas.microsoft.com/office/drawing/2014/main" id="{A9FE8011-B146-DE31-0036-8E7C2ABEE116}"/>
              </a:ext>
            </a:extLst>
          </p:cNvPr>
          <p:cNvPicPr>
            <a:picLocks noGrp="1" noChangeAspect="1"/>
          </p:cNvPicPr>
          <p:nvPr>
            <p:ph idx="14"/>
          </p:nvPr>
        </p:nvPicPr>
        <p:blipFill>
          <a:blip r:embed="rId2"/>
          <a:stretch>
            <a:fillRect/>
          </a:stretch>
        </p:blipFill>
        <p:spPr>
          <a:xfrm>
            <a:off x="914400" y="2590178"/>
            <a:ext cx="10279769" cy="3536302"/>
          </a:xfrm>
        </p:spPr>
      </p:pic>
      <p:sp>
        <p:nvSpPr>
          <p:cNvPr id="4" name="Slide Number Placeholder 3">
            <a:extLst>
              <a:ext uri="{FF2B5EF4-FFF2-40B4-BE49-F238E27FC236}">
                <a16:creationId xmlns:a16="http://schemas.microsoft.com/office/drawing/2014/main" id="{5A32647B-D28F-2237-D80F-F08127B407BD}"/>
              </a:ext>
            </a:extLst>
          </p:cNvPr>
          <p:cNvSpPr>
            <a:spLocks noGrp="1"/>
          </p:cNvSpPr>
          <p:nvPr>
            <p:ph type="sldNum" sz="quarter" idx="12"/>
          </p:nvPr>
        </p:nvSpPr>
        <p:spPr/>
        <p:txBody>
          <a:bodyPr/>
          <a:lstStyle/>
          <a:p>
            <a:fld id="{CBD12358-51D2-46B3-9BDE-DF29528B9454}" type="slidenum">
              <a:rPr lang="en-US" smtClean="0"/>
              <a:t>22</a:t>
            </a:fld>
            <a:endParaRPr lang="en-US" dirty="0"/>
          </a:p>
        </p:txBody>
      </p:sp>
      <p:sp>
        <p:nvSpPr>
          <p:cNvPr id="5" name="Content Placeholder 2">
            <a:extLst>
              <a:ext uri="{FF2B5EF4-FFF2-40B4-BE49-F238E27FC236}">
                <a16:creationId xmlns:a16="http://schemas.microsoft.com/office/drawing/2014/main" id="{6E626275-E686-55B9-91C6-3904BA948A43}"/>
              </a:ext>
            </a:extLst>
          </p:cNvPr>
          <p:cNvSpPr txBox="1">
            <a:spLocks/>
          </p:cNvSpPr>
          <p:nvPr/>
        </p:nvSpPr>
        <p:spPr>
          <a:xfrm>
            <a:off x="914400" y="1604865"/>
            <a:ext cx="9694505" cy="1483568"/>
          </a:xfrm>
          <a:prstGeom prst="rect">
            <a:avLst/>
          </a:prstGeom>
        </p:spPr>
        <p:txBody>
          <a:bodyPr vert="horz" lIns="91440" tIns="45720" rIns="91440" bIns="45720" rtlCol="0">
            <a:normAutofit/>
          </a:bodyPr>
          <a:lstStyle>
            <a:lvl1pPr marL="347472" indent="-347472" algn="l" defTabSz="914400" rtl="0" eaLnBrk="1" latinLnBrk="0" hangingPunct="1">
              <a:lnSpc>
                <a:spcPct val="90000"/>
              </a:lnSpc>
              <a:spcBef>
                <a:spcPts val="1500"/>
              </a:spcBef>
              <a:buFont typeface="Arial" panose="020B0604020202020204" pitchFamily="34" charset="0"/>
              <a:buChar char="•"/>
              <a:defRPr sz="1800" kern="1200">
                <a:solidFill>
                  <a:schemeClr val="bg1"/>
                </a:solidFill>
                <a:latin typeface="+mn-lt"/>
                <a:ea typeface="+mn-ea"/>
                <a:cs typeface="+mn-cs"/>
              </a:defRPr>
            </a:lvl1pPr>
            <a:lvl2pPr marL="731520" indent="-347472" algn="l" defTabSz="914400" rtl="0" eaLnBrk="1" latinLnBrk="0" hangingPunct="1">
              <a:lnSpc>
                <a:spcPct val="90000"/>
              </a:lnSpc>
              <a:spcBef>
                <a:spcPts val="1500"/>
              </a:spcBef>
              <a:buFont typeface="Arial" panose="020B0604020202020204" pitchFamily="34" charset="0"/>
              <a:buChar char="•"/>
              <a:defRPr sz="1800" kern="1200">
                <a:solidFill>
                  <a:schemeClr val="bg1"/>
                </a:solidFill>
                <a:latin typeface="+mn-lt"/>
                <a:ea typeface="+mn-ea"/>
                <a:cs typeface="+mn-cs"/>
              </a:defRPr>
            </a:lvl2pPr>
            <a:lvl3pPr marL="1097280" indent="-347472" algn="l" defTabSz="914400" rtl="0" eaLnBrk="1" latinLnBrk="0" hangingPunct="1">
              <a:lnSpc>
                <a:spcPct val="90000"/>
              </a:lnSpc>
              <a:spcBef>
                <a:spcPts val="1500"/>
              </a:spcBef>
              <a:buFont typeface="Arial" panose="020B0604020202020204" pitchFamily="34" charset="0"/>
              <a:buChar char="•"/>
              <a:defRPr sz="1800" kern="1200">
                <a:solidFill>
                  <a:schemeClr val="bg1"/>
                </a:solidFill>
                <a:latin typeface="+mn-lt"/>
                <a:ea typeface="+mn-ea"/>
                <a:cs typeface="+mn-cs"/>
              </a:defRPr>
            </a:lvl3pPr>
            <a:lvl4pPr marL="1463040" indent="-347472" algn="l" defTabSz="914400" rtl="0" eaLnBrk="1" latinLnBrk="0" hangingPunct="1">
              <a:lnSpc>
                <a:spcPct val="90000"/>
              </a:lnSpc>
              <a:spcBef>
                <a:spcPts val="1500"/>
              </a:spcBef>
              <a:buFont typeface="Arial" panose="020B0604020202020204" pitchFamily="34" charset="0"/>
              <a:buChar char="•"/>
              <a:defRPr sz="1800" kern="1200">
                <a:solidFill>
                  <a:schemeClr val="bg1"/>
                </a:solidFill>
                <a:latin typeface="+mn-lt"/>
                <a:ea typeface="+mn-ea"/>
                <a:cs typeface="+mn-cs"/>
              </a:defRPr>
            </a:lvl4pPr>
            <a:lvl5pPr marL="1828800" indent="-347472" algn="l" defTabSz="914400" rtl="0" eaLnBrk="1" latinLnBrk="0" hangingPunct="1">
              <a:lnSpc>
                <a:spcPct val="90000"/>
              </a:lnSpc>
              <a:spcBef>
                <a:spcPts val="1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dirty="0"/>
          </a:p>
        </p:txBody>
      </p:sp>
      <p:sp>
        <p:nvSpPr>
          <p:cNvPr id="8" name="Content Placeholder 2">
            <a:extLst>
              <a:ext uri="{FF2B5EF4-FFF2-40B4-BE49-F238E27FC236}">
                <a16:creationId xmlns:a16="http://schemas.microsoft.com/office/drawing/2014/main" id="{9A97F1CF-3920-E40F-A3A8-85DA97AF2BF5}"/>
              </a:ext>
            </a:extLst>
          </p:cNvPr>
          <p:cNvSpPr txBox="1">
            <a:spLocks/>
          </p:cNvSpPr>
          <p:nvPr/>
        </p:nvSpPr>
        <p:spPr>
          <a:xfrm>
            <a:off x="914400" y="1028233"/>
            <a:ext cx="8462865" cy="1470505"/>
          </a:xfrm>
          <a:prstGeom prst="rect">
            <a:avLst/>
          </a:prstGeom>
        </p:spPr>
        <p:txBody>
          <a:bodyPr vert="horz" lIns="91440" tIns="45720" rIns="91440" bIns="45720" rtlCol="0">
            <a:normAutofit/>
          </a:bodyPr>
          <a:lstStyle>
            <a:lvl1pPr marL="347472" indent="-347472" algn="l" defTabSz="914400" rtl="0" eaLnBrk="1" latinLnBrk="0" hangingPunct="1">
              <a:lnSpc>
                <a:spcPct val="90000"/>
              </a:lnSpc>
              <a:spcBef>
                <a:spcPts val="1500"/>
              </a:spcBef>
              <a:buFont typeface="Arial" panose="020B0604020202020204" pitchFamily="34" charset="0"/>
              <a:buChar char="•"/>
              <a:defRPr sz="1800" kern="1200">
                <a:solidFill>
                  <a:schemeClr val="bg1"/>
                </a:solidFill>
                <a:latin typeface="+mn-lt"/>
                <a:ea typeface="+mn-ea"/>
                <a:cs typeface="+mn-cs"/>
              </a:defRPr>
            </a:lvl1pPr>
            <a:lvl2pPr marL="731520" indent="-347472" algn="l" defTabSz="914400" rtl="0" eaLnBrk="1" latinLnBrk="0" hangingPunct="1">
              <a:lnSpc>
                <a:spcPct val="90000"/>
              </a:lnSpc>
              <a:spcBef>
                <a:spcPts val="1500"/>
              </a:spcBef>
              <a:buFont typeface="Arial" panose="020B0604020202020204" pitchFamily="34" charset="0"/>
              <a:buChar char="•"/>
              <a:defRPr sz="1800" kern="1200">
                <a:solidFill>
                  <a:schemeClr val="bg1"/>
                </a:solidFill>
                <a:latin typeface="+mn-lt"/>
                <a:ea typeface="+mn-ea"/>
                <a:cs typeface="+mn-cs"/>
              </a:defRPr>
            </a:lvl2pPr>
            <a:lvl3pPr marL="1097280" indent="-347472" algn="l" defTabSz="914400" rtl="0" eaLnBrk="1" latinLnBrk="0" hangingPunct="1">
              <a:lnSpc>
                <a:spcPct val="90000"/>
              </a:lnSpc>
              <a:spcBef>
                <a:spcPts val="1500"/>
              </a:spcBef>
              <a:buFont typeface="Arial" panose="020B0604020202020204" pitchFamily="34" charset="0"/>
              <a:buChar char="•"/>
              <a:defRPr sz="1800" kern="1200">
                <a:solidFill>
                  <a:schemeClr val="bg1"/>
                </a:solidFill>
                <a:latin typeface="+mn-lt"/>
                <a:ea typeface="+mn-ea"/>
                <a:cs typeface="+mn-cs"/>
              </a:defRPr>
            </a:lvl3pPr>
            <a:lvl4pPr marL="1463040" indent="-347472" algn="l" defTabSz="914400" rtl="0" eaLnBrk="1" latinLnBrk="0" hangingPunct="1">
              <a:lnSpc>
                <a:spcPct val="90000"/>
              </a:lnSpc>
              <a:spcBef>
                <a:spcPts val="1500"/>
              </a:spcBef>
              <a:buFont typeface="Arial" panose="020B0604020202020204" pitchFamily="34" charset="0"/>
              <a:buChar char="•"/>
              <a:defRPr sz="1800" kern="1200">
                <a:solidFill>
                  <a:schemeClr val="bg1"/>
                </a:solidFill>
                <a:latin typeface="+mn-lt"/>
                <a:ea typeface="+mn-ea"/>
                <a:cs typeface="+mn-cs"/>
              </a:defRPr>
            </a:lvl4pPr>
            <a:lvl5pPr marL="1828800" indent="-347472" algn="l" defTabSz="914400" rtl="0" eaLnBrk="1" latinLnBrk="0" hangingPunct="1">
              <a:lnSpc>
                <a:spcPct val="90000"/>
              </a:lnSpc>
              <a:spcBef>
                <a:spcPts val="1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t>Directors.</a:t>
            </a:r>
          </a:p>
          <a:p>
            <a:pPr marL="0" indent="0">
              <a:buNone/>
            </a:pPr>
            <a:r>
              <a:rPr lang="en-US" dirty="0"/>
              <a:t>We recommend directors such as 'Steven Spielberg', 'Mike Mitchell', 'M. Night Shyamalan', 'Ridley Scott’, and 'Tim Burton’ be a part of the company’s production team. These are some of the directors who directed several high-revenue movies.</a:t>
            </a:r>
          </a:p>
          <a:p>
            <a:pPr marL="0" indent="0">
              <a:buFont typeface="Arial" panose="020B0604020202020204" pitchFamily="34" charset="0"/>
              <a:buNone/>
            </a:pPr>
            <a:endParaRPr lang="en-US" dirty="0"/>
          </a:p>
        </p:txBody>
      </p:sp>
    </p:spTree>
    <p:extLst>
      <p:ext uri="{BB962C8B-B14F-4D97-AF65-F5344CB8AC3E}">
        <p14:creationId xmlns:p14="http://schemas.microsoft.com/office/powerpoint/2010/main" val="21150849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EB280568-D403-4C9F-A158-EB0957001132}"/>
              </a:ext>
            </a:extLst>
          </p:cNvPr>
          <p:cNvPicPr>
            <a:picLocks noGrp="1" noChangeAspect="1"/>
          </p:cNvPicPr>
          <p:nvPr>
            <p:ph idx="14"/>
          </p:nvPr>
        </p:nvPicPr>
        <p:blipFill>
          <a:blip r:embed="rId2"/>
          <a:stretch>
            <a:fillRect/>
          </a:stretch>
        </p:blipFill>
        <p:spPr>
          <a:xfrm>
            <a:off x="914400" y="2659224"/>
            <a:ext cx="10279769" cy="3648270"/>
          </a:xfrm>
        </p:spPr>
      </p:pic>
      <p:sp>
        <p:nvSpPr>
          <p:cNvPr id="4" name="Slide Number Placeholder 3">
            <a:extLst>
              <a:ext uri="{FF2B5EF4-FFF2-40B4-BE49-F238E27FC236}">
                <a16:creationId xmlns:a16="http://schemas.microsoft.com/office/drawing/2014/main" id="{D622DC8B-94CB-8BD5-DBD7-9273AAA54A1C}"/>
              </a:ext>
            </a:extLst>
          </p:cNvPr>
          <p:cNvSpPr>
            <a:spLocks noGrp="1"/>
          </p:cNvSpPr>
          <p:nvPr>
            <p:ph type="sldNum" sz="quarter" idx="12"/>
          </p:nvPr>
        </p:nvSpPr>
        <p:spPr/>
        <p:txBody>
          <a:bodyPr/>
          <a:lstStyle/>
          <a:p>
            <a:fld id="{CBD12358-51D2-46B3-9BDE-DF29528B9454}" type="slidenum">
              <a:rPr lang="en-US" smtClean="0"/>
              <a:t>23</a:t>
            </a:fld>
            <a:endParaRPr lang="en-US" dirty="0"/>
          </a:p>
        </p:txBody>
      </p:sp>
      <p:sp>
        <p:nvSpPr>
          <p:cNvPr id="7" name="Content Placeholder 2">
            <a:extLst>
              <a:ext uri="{FF2B5EF4-FFF2-40B4-BE49-F238E27FC236}">
                <a16:creationId xmlns:a16="http://schemas.microsoft.com/office/drawing/2014/main" id="{092FBB8D-0B51-DEF1-AF7E-A15F03FBFFE4}"/>
              </a:ext>
            </a:extLst>
          </p:cNvPr>
          <p:cNvSpPr txBox="1">
            <a:spLocks/>
          </p:cNvSpPr>
          <p:nvPr/>
        </p:nvSpPr>
        <p:spPr>
          <a:xfrm>
            <a:off x="914400" y="671805"/>
            <a:ext cx="8546841" cy="1826934"/>
          </a:xfrm>
          <a:prstGeom prst="rect">
            <a:avLst/>
          </a:prstGeom>
        </p:spPr>
        <p:txBody>
          <a:bodyPr vert="horz" lIns="91440" tIns="45720" rIns="91440" bIns="45720" rtlCol="0">
            <a:normAutofit/>
          </a:bodyPr>
          <a:lstStyle>
            <a:lvl1pPr marL="347472" indent="-347472" algn="l" defTabSz="914400" rtl="0" eaLnBrk="1" latinLnBrk="0" hangingPunct="1">
              <a:lnSpc>
                <a:spcPct val="90000"/>
              </a:lnSpc>
              <a:spcBef>
                <a:spcPts val="1500"/>
              </a:spcBef>
              <a:buFont typeface="Arial" panose="020B0604020202020204" pitchFamily="34" charset="0"/>
              <a:buChar char="•"/>
              <a:defRPr sz="1800" kern="1200">
                <a:solidFill>
                  <a:schemeClr val="bg1"/>
                </a:solidFill>
                <a:latin typeface="+mn-lt"/>
                <a:ea typeface="+mn-ea"/>
                <a:cs typeface="+mn-cs"/>
              </a:defRPr>
            </a:lvl1pPr>
            <a:lvl2pPr marL="731520" indent="-347472" algn="l" defTabSz="914400" rtl="0" eaLnBrk="1" latinLnBrk="0" hangingPunct="1">
              <a:lnSpc>
                <a:spcPct val="90000"/>
              </a:lnSpc>
              <a:spcBef>
                <a:spcPts val="1500"/>
              </a:spcBef>
              <a:buFont typeface="Arial" panose="020B0604020202020204" pitchFamily="34" charset="0"/>
              <a:buChar char="•"/>
              <a:defRPr sz="1800" kern="1200">
                <a:solidFill>
                  <a:schemeClr val="bg1"/>
                </a:solidFill>
                <a:latin typeface="+mn-lt"/>
                <a:ea typeface="+mn-ea"/>
                <a:cs typeface="+mn-cs"/>
              </a:defRPr>
            </a:lvl2pPr>
            <a:lvl3pPr marL="1097280" indent="-347472" algn="l" defTabSz="914400" rtl="0" eaLnBrk="1" latinLnBrk="0" hangingPunct="1">
              <a:lnSpc>
                <a:spcPct val="90000"/>
              </a:lnSpc>
              <a:spcBef>
                <a:spcPts val="1500"/>
              </a:spcBef>
              <a:buFont typeface="Arial" panose="020B0604020202020204" pitchFamily="34" charset="0"/>
              <a:buChar char="•"/>
              <a:defRPr sz="1800" kern="1200">
                <a:solidFill>
                  <a:schemeClr val="bg1"/>
                </a:solidFill>
                <a:latin typeface="+mn-lt"/>
                <a:ea typeface="+mn-ea"/>
                <a:cs typeface="+mn-cs"/>
              </a:defRPr>
            </a:lvl3pPr>
            <a:lvl4pPr marL="1463040" indent="-347472" algn="l" defTabSz="914400" rtl="0" eaLnBrk="1" latinLnBrk="0" hangingPunct="1">
              <a:lnSpc>
                <a:spcPct val="90000"/>
              </a:lnSpc>
              <a:spcBef>
                <a:spcPts val="1500"/>
              </a:spcBef>
              <a:buFont typeface="Arial" panose="020B0604020202020204" pitchFamily="34" charset="0"/>
              <a:buChar char="•"/>
              <a:defRPr sz="1800" kern="1200">
                <a:solidFill>
                  <a:schemeClr val="bg1"/>
                </a:solidFill>
                <a:latin typeface="+mn-lt"/>
                <a:ea typeface="+mn-ea"/>
                <a:cs typeface="+mn-cs"/>
              </a:defRPr>
            </a:lvl4pPr>
            <a:lvl5pPr marL="1828800" indent="-347472" algn="l" defTabSz="914400" rtl="0" eaLnBrk="1" latinLnBrk="0" hangingPunct="1">
              <a:lnSpc>
                <a:spcPct val="90000"/>
              </a:lnSpc>
              <a:spcBef>
                <a:spcPts val="1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t>Actors.</a:t>
            </a:r>
          </a:p>
          <a:p>
            <a:pPr marL="0" indent="0">
              <a:buNone/>
            </a:pPr>
            <a:r>
              <a:rPr lang="en-US" dirty="0"/>
              <a:t>We recommend hiring and including actors like 'Dwayne Johnson', 'Jennifer Lawrence', 'Johnny Depp', 'Bradley Cooper', 'Samuel L. Jackson', 'Robert Downey Jr.', 'Liam Neeson', 'Anne Hathaway', 'Tom Cruise’, and 'Ben Kingsley’, in the studio’s contents. These are some of the actors who appeared severally in high-earning films therefore cementing our beliefs that they have influence in the film industry.</a:t>
            </a:r>
          </a:p>
          <a:p>
            <a:pPr marL="0" indent="0">
              <a:buFont typeface="Arial" panose="020B0604020202020204" pitchFamily="34" charset="0"/>
              <a:buNone/>
            </a:pPr>
            <a:endParaRPr lang="en-US" dirty="0"/>
          </a:p>
        </p:txBody>
      </p:sp>
    </p:spTree>
    <p:extLst>
      <p:ext uri="{BB962C8B-B14F-4D97-AF65-F5344CB8AC3E}">
        <p14:creationId xmlns:p14="http://schemas.microsoft.com/office/powerpoint/2010/main" val="3529714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0AD5E5F-BD73-7F58-E674-7528CEF4408F}"/>
              </a:ext>
            </a:extLst>
          </p:cNvPr>
          <p:cNvSpPr>
            <a:spLocks noGrp="1"/>
          </p:cNvSpPr>
          <p:nvPr>
            <p:ph type="sldNum" sz="quarter" idx="12"/>
          </p:nvPr>
        </p:nvSpPr>
        <p:spPr/>
        <p:txBody>
          <a:bodyPr/>
          <a:lstStyle/>
          <a:p>
            <a:fld id="{CBD12358-51D2-46B3-9BDE-DF29528B9454}" type="slidenum">
              <a:rPr lang="en-US" smtClean="0"/>
              <a:t>24</a:t>
            </a:fld>
            <a:endParaRPr lang="en-US" dirty="0"/>
          </a:p>
        </p:txBody>
      </p:sp>
      <p:pic>
        <p:nvPicPr>
          <p:cNvPr id="12" name="Content Placeholder 11">
            <a:extLst>
              <a:ext uri="{FF2B5EF4-FFF2-40B4-BE49-F238E27FC236}">
                <a16:creationId xmlns:a16="http://schemas.microsoft.com/office/drawing/2014/main" id="{FD51269C-6A6E-096B-6A2D-B88FFAE1B098}"/>
              </a:ext>
            </a:extLst>
          </p:cNvPr>
          <p:cNvPicPr>
            <a:picLocks noGrp="1" noChangeAspect="1"/>
          </p:cNvPicPr>
          <p:nvPr>
            <p:ph idx="14"/>
          </p:nvPr>
        </p:nvPicPr>
        <p:blipFill>
          <a:blip r:embed="rId2"/>
          <a:stretch>
            <a:fillRect/>
          </a:stretch>
        </p:blipFill>
        <p:spPr>
          <a:xfrm>
            <a:off x="914400" y="2481943"/>
            <a:ext cx="10189029" cy="3644537"/>
          </a:xfrm>
        </p:spPr>
      </p:pic>
      <p:sp>
        <p:nvSpPr>
          <p:cNvPr id="13" name="Content Placeholder 2">
            <a:extLst>
              <a:ext uri="{FF2B5EF4-FFF2-40B4-BE49-F238E27FC236}">
                <a16:creationId xmlns:a16="http://schemas.microsoft.com/office/drawing/2014/main" id="{BAE5F68F-4D66-32ED-AEE6-5B9312A1FD92}"/>
              </a:ext>
            </a:extLst>
          </p:cNvPr>
          <p:cNvSpPr txBox="1">
            <a:spLocks/>
          </p:cNvSpPr>
          <p:nvPr/>
        </p:nvSpPr>
        <p:spPr>
          <a:xfrm>
            <a:off x="914400" y="671805"/>
            <a:ext cx="8546841" cy="1826934"/>
          </a:xfrm>
          <a:prstGeom prst="rect">
            <a:avLst/>
          </a:prstGeom>
        </p:spPr>
        <p:txBody>
          <a:bodyPr vert="horz" lIns="91440" tIns="45720" rIns="91440" bIns="45720" rtlCol="0">
            <a:normAutofit/>
          </a:bodyPr>
          <a:lstStyle>
            <a:lvl1pPr marL="347472" indent="-347472" algn="l" defTabSz="914400" rtl="0" eaLnBrk="1" latinLnBrk="0" hangingPunct="1">
              <a:lnSpc>
                <a:spcPct val="90000"/>
              </a:lnSpc>
              <a:spcBef>
                <a:spcPts val="1500"/>
              </a:spcBef>
              <a:buFont typeface="Arial" panose="020B0604020202020204" pitchFamily="34" charset="0"/>
              <a:buChar char="•"/>
              <a:defRPr sz="1800" kern="1200">
                <a:solidFill>
                  <a:schemeClr val="bg1"/>
                </a:solidFill>
                <a:latin typeface="+mn-lt"/>
                <a:ea typeface="+mn-ea"/>
                <a:cs typeface="+mn-cs"/>
              </a:defRPr>
            </a:lvl1pPr>
            <a:lvl2pPr marL="731520" indent="-347472" algn="l" defTabSz="914400" rtl="0" eaLnBrk="1" latinLnBrk="0" hangingPunct="1">
              <a:lnSpc>
                <a:spcPct val="90000"/>
              </a:lnSpc>
              <a:spcBef>
                <a:spcPts val="1500"/>
              </a:spcBef>
              <a:buFont typeface="Arial" panose="020B0604020202020204" pitchFamily="34" charset="0"/>
              <a:buChar char="•"/>
              <a:defRPr sz="1800" kern="1200">
                <a:solidFill>
                  <a:schemeClr val="bg1"/>
                </a:solidFill>
                <a:latin typeface="+mn-lt"/>
                <a:ea typeface="+mn-ea"/>
                <a:cs typeface="+mn-cs"/>
              </a:defRPr>
            </a:lvl2pPr>
            <a:lvl3pPr marL="1097280" indent="-347472" algn="l" defTabSz="914400" rtl="0" eaLnBrk="1" latinLnBrk="0" hangingPunct="1">
              <a:lnSpc>
                <a:spcPct val="90000"/>
              </a:lnSpc>
              <a:spcBef>
                <a:spcPts val="1500"/>
              </a:spcBef>
              <a:buFont typeface="Arial" panose="020B0604020202020204" pitchFamily="34" charset="0"/>
              <a:buChar char="•"/>
              <a:defRPr sz="1800" kern="1200">
                <a:solidFill>
                  <a:schemeClr val="bg1"/>
                </a:solidFill>
                <a:latin typeface="+mn-lt"/>
                <a:ea typeface="+mn-ea"/>
                <a:cs typeface="+mn-cs"/>
              </a:defRPr>
            </a:lvl3pPr>
            <a:lvl4pPr marL="1463040" indent="-347472" algn="l" defTabSz="914400" rtl="0" eaLnBrk="1" latinLnBrk="0" hangingPunct="1">
              <a:lnSpc>
                <a:spcPct val="90000"/>
              </a:lnSpc>
              <a:spcBef>
                <a:spcPts val="1500"/>
              </a:spcBef>
              <a:buFont typeface="Arial" panose="020B0604020202020204" pitchFamily="34" charset="0"/>
              <a:buChar char="•"/>
              <a:defRPr sz="1800" kern="1200">
                <a:solidFill>
                  <a:schemeClr val="bg1"/>
                </a:solidFill>
                <a:latin typeface="+mn-lt"/>
                <a:ea typeface="+mn-ea"/>
                <a:cs typeface="+mn-cs"/>
              </a:defRPr>
            </a:lvl4pPr>
            <a:lvl5pPr marL="1828800" indent="-347472" algn="l" defTabSz="914400" rtl="0" eaLnBrk="1" latinLnBrk="0" hangingPunct="1">
              <a:lnSpc>
                <a:spcPct val="90000"/>
              </a:lnSpc>
              <a:spcBef>
                <a:spcPts val="1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t>Writers.</a:t>
            </a:r>
          </a:p>
          <a:p>
            <a:pPr marL="0" indent="0">
              <a:buNone/>
            </a:pPr>
            <a:r>
              <a:rPr lang="en-US" dirty="0"/>
              <a:t>After careful considerations, the team recommends ‘'Larry Lieber', 'Christopher McQuarrie', 'John Logan', 'M. Night Shyamalan', 'Christopher Markus’, and 'Stephen McFeely’ as the company’s playwright. Our analysis identified them as some of the most brilliant writers in the film industry with several of their movies topping the revenue charts.</a:t>
            </a:r>
          </a:p>
          <a:p>
            <a:pPr marL="0" indent="0">
              <a:buFont typeface="Arial" panose="020B0604020202020204" pitchFamily="34" charset="0"/>
              <a:buNone/>
            </a:pPr>
            <a:endParaRPr lang="en-US" dirty="0"/>
          </a:p>
        </p:txBody>
      </p:sp>
    </p:spTree>
    <p:extLst>
      <p:ext uri="{BB962C8B-B14F-4D97-AF65-F5344CB8AC3E}">
        <p14:creationId xmlns:p14="http://schemas.microsoft.com/office/powerpoint/2010/main" val="30779553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1F19-7A59-11D1-8307-0FF7870195F7}"/>
              </a:ext>
            </a:extLst>
          </p:cNvPr>
          <p:cNvSpPr>
            <a:spLocks noGrp="1"/>
          </p:cNvSpPr>
          <p:nvPr>
            <p:ph type="title"/>
          </p:nvPr>
        </p:nvSpPr>
        <p:spPr>
          <a:xfrm>
            <a:off x="715348" y="391886"/>
            <a:ext cx="7870868" cy="1324947"/>
          </a:xfrm>
        </p:spPr>
        <p:txBody>
          <a:bodyPr>
            <a:normAutofit/>
          </a:bodyPr>
          <a:lstStyle/>
          <a:p>
            <a:r>
              <a:rPr lang="en-US" dirty="0"/>
              <a:t>Release strategy and revenue optimization.</a:t>
            </a:r>
          </a:p>
        </p:txBody>
      </p:sp>
      <p:sp>
        <p:nvSpPr>
          <p:cNvPr id="3" name="Content Placeholder 2">
            <a:extLst>
              <a:ext uri="{FF2B5EF4-FFF2-40B4-BE49-F238E27FC236}">
                <a16:creationId xmlns:a16="http://schemas.microsoft.com/office/drawing/2014/main" id="{FAA39742-A1DD-F8D7-C95B-0361D042885E}"/>
              </a:ext>
            </a:extLst>
          </p:cNvPr>
          <p:cNvSpPr>
            <a:spLocks noGrp="1"/>
          </p:cNvSpPr>
          <p:nvPr>
            <p:ph idx="14"/>
          </p:nvPr>
        </p:nvSpPr>
        <p:spPr>
          <a:xfrm>
            <a:off x="715348" y="1847461"/>
            <a:ext cx="3772676" cy="4187579"/>
          </a:xfrm>
        </p:spPr>
        <p:txBody>
          <a:bodyPr>
            <a:normAutofit/>
          </a:bodyPr>
          <a:lstStyle/>
          <a:p>
            <a:pPr marL="0" indent="0">
              <a:buNone/>
            </a:pPr>
            <a:r>
              <a:rPr lang="en-US" b="1" dirty="0"/>
              <a:t>Best-Performing Release Seasons.</a:t>
            </a:r>
          </a:p>
          <a:p>
            <a:r>
              <a:rPr lang="en-US" dirty="0"/>
              <a:t>We recommend scheduling blockbuster releases during Summer to capitalize on peak cinema attendance.</a:t>
            </a:r>
          </a:p>
          <a:p>
            <a:r>
              <a:rPr lang="en-US" dirty="0"/>
              <a:t>We also recommend you target family-friendly and fantasy titles for Winter holidays when family audiences surge.</a:t>
            </a:r>
          </a:p>
          <a:p>
            <a:r>
              <a:rPr lang="en-US" dirty="0"/>
              <a:t>Additionally, use Spring and Fall as tactical slots for lower-budget or niche genre films where market competition is softer.</a:t>
            </a:r>
          </a:p>
          <a:p>
            <a:pPr marL="0" indent="0">
              <a:buNone/>
            </a:pPr>
            <a:endParaRPr lang="en-US" b="1" dirty="0"/>
          </a:p>
        </p:txBody>
      </p:sp>
      <p:sp>
        <p:nvSpPr>
          <p:cNvPr id="4" name="Slide Number Placeholder 3">
            <a:extLst>
              <a:ext uri="{FF2B5EF4-FFF2-40B4-BE49-F238E27FC236}">
                <a16:creationId xmlns:a16="http://schemas.microsoft.com/office/drawing/2014/main" id="{A6B51316-E0AC-D904-8231-CA83BD9CEA52}"/>
              </a:ext>
            </a:extLst>
          </p:cNvPr>
          <p:cNvSpPr>
            <a:spLocks noGrp="1"/>
          </p:cNvSpPr>
          <p:nvPr>
            <p:ph type="sldNum" sz="quarter" idx="12"/>
          </p:nvPr>
        </p:nvSpPr>
        <p:spPr/>
        <p:txBody>
          <a:bodyPr/>
          <a:lstStyle/>
          <a:p>
            <a:fld id="{CBD12358-51D2-46B3-9BDE-DF29528B9454}" type="slidenum">
              <a:rPr lang="en-US" smtClean="0"/>
              <a:t>25</a:t>
            </a:fld>
            <a:endParaRPr lang="en-US" dirty="0"/>
          </a:p>
        </p:txBody>
      </p:sp>
      <p:pic>
        <p:nvPicPr>
          <p:cNvPr id="8" name="Picture 7">
            <a:extLst>
              <a:ext uri="{FF2B5EF4-FFF2-40B4-BE49-F238E27FC236}">
                <a16:creationId xmlns:a16="http://schemas.microsoft.com/office/drawing/2014/main" id="{72FA21E8-7378-99AC-03AD-FDC3514607B6}"/>
              </a:ext>
            </a:extLst>
          </p:cNvPr>
          <p:cNvPicPr>
            <a:picLocks noChangeAspect="1"/>
          </p:cNvPicPr>
          <p:nvPr/>
        </p:nvPicPr>
        <p:blipFill>
          <a:blip r:embed="rId2"/>
          <a:stretch>
            <a:fillRect/>
          </a:stretch>
        </p:blipFill>
        <p:spPr>
          <a:xfrm>
            <a:off x="4758612" y="1716833"/>
            <a:ext cx="6718040" cy="4501086"/>
          </a:xfrm>
          <a:prstGeom prst="rect">
            <a:avLst/>
          </a:prstGeom>
        </p:spPr>
      </p:pic>
    </p:spTree>
    <p:extLst>
      <p:ext uri="{BB962C8B-B14F-4D97-AF65-F5344CB8AC3E}">
        <p14:creationId xmlns:p14="http://schemas.microsoft.com/office/powerpoint/2010/main" val="38243178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95C9DF95-74E1-3479-5B41-ECB8E5453963}"/>
              </a:ext>
            </a:extLst>
          </p:cNvPr>
          <p:cNvPicPr>
            <a:picLocks noGrp="1" noChangeAspect="1"/>
          </p:cNvPicPr>
          <p:nvPr>
            <p:ph idx="14"/>
          </p:nvPr>
        </p:nvPicPr>
        <p:blipFill>
          <a:blip r:embed="rId2"/>
          <a:stretch>
            <a:fillRect/>
          </a:stretch>
        </p:blipFill>
        <p:spPr>
          <a:xfrm>
            <a:off x="3115522" y="1054359"/>
            <a:ext cx="8463767" cy="4981317"/>
          </a:xfrm>
        </p:spPr>
      </p:pic>
      <p:sp>
        <p:nvSpPr>
          <p:cNvPr id="4" name="Slide Number Placeholder 3">
            <a:extLst>
              <a:ext uri="{FF2B5EF4-FFF2-40B4-BE49-F238E27FC236}">
                <a16:creationId xmlns:a16="http://schemas.microsoft.com/office/drawing/2014/main" id="{2B86646B-0381-6812-F397-6832A13720E8}"/>
              </a:ext>
            </a:extLst>
          </p:cNvPr>
          <p:cNvSpPr>
            <a:spLocks noGrp="1"/>
          </p:cNvSpPr>
          <p:nvPr>
            <p:ph type="sldNum" sz="quarter" idx="12"/>
          </p:nvPr>
        </p:nvSpPr>
        <p:spPr/>
        <p:txBody>
          <a:bodyPr/>
          <a:lstStyle/>
          <a:p>
            <a:fld id="{CBD12358-51D2-46B3-9BDE-DF29528B9454}" type="slidenum">
              <a:rPr lang="en-US" smtClean="0"/>
              <a:t>26</a:t>
            </a:fld>
            <a:endParaRPr lang="en-US" dirty="0"/>
          </a:p>
        </p:txBody>
      </p:sp>
      <p:sp>
        <p:nvSpPr>
          <p:cNvPr id="7" name="Content Placeholder 2">
            <a:extLst>
              <a:ext uri="{FF2B5EF4-FFF2-40B4-BE49-F238E27FC236}">
                <a16:creationId xmlns:a16="http://schemas.microsoft.com/office/drawing/2014/main" id="{0D05DF2E-76D8-848D-017D-9B90E9ADCD0E}"/>
              </a:ext>
            </a:extLst>
          </p:cNvPr>
          <p:cNvSpPr txBox="1">
            <a:spLocks/>
          </p:cNvSpPr>
          <p:nvPr/>
        </p:nvSpPr>
        <p:spPr>
          <a:xfrm>
            <a:off x="914400" y="1053725"/>
            <a:ext cx="2201122" cy="4981316"/>
          </a:xfrm>
          <a:prstGeom prst="rect">
            <a:avLst/>
          </a:prstGeom>
        </p:spPr>
        <p:txBody>
          <a:bodyPr vert="horz" lIns="91440" tIns="45720" rIns="91440" bIns="45720" rtlCol="0">
            <a:normAutofit/>
          </a:bodyPr>
          <a:lstStyle>
            <a:lvl1pPr marL="347472" indent="-347472" algn="l" defTabSz="914400" rtl="0" eaLnBrk="1" latinLnBrk="0" hangingPunct="1">
              <a:lnSpc>
                <a:spcPct val="90000"/>
              </a:lnSpc>
              <a:spcBef>
                <a:spcPts val="1500"/>
              </a:spcBef>
              <a:buFont typeface="Arial" panose="020B0604020202020204" pitchFamily="34" charset="0"/>
              <a:buChar char="•"/>
              <a:defRPr sz="1800" kern="1200">
                <a:solidFill>
                  <a:schemeClr val="bg1"/>
                </a:solidFill>
                <a:latin typeface="+mn-lt"/>
                <a:ea typeface="+mn-ea"/>
                <a:cs typeface="+mn-cs"/>
              </a:defRPr>
            </a:lvl1pPr>
            <a:lvl2pPr marL="731520" indent="-347472" algn="l" defTabSz="914400" rtl="0" eaLnBrk="1" latinLnBrk="0" hangingPunct="1">
              <a:lnSpc>
                <a:spcPct val="90000"/>
              </a:lnSpc>
              <a:spcBef>
                <a:spcPts val="1500"/>
              </a:spcBef>
              <a:buFont typeface="Arial" panose="020B0604020202020204" pitchFamily="34" charset="0"/>
              <a:buChar char="•"/>
              <a:defRPr sz="1800" kern="1200">
                <a:solidFill>
                  <a:schemeClr val="bg1"/>
                </a:solidFill>
                <a:latin typeface="+mn-lt"/>
                <a:ea typeface="+mn-ea"/>
                <a:cs typeface="+mn-cs"/>
              </a:defRPr>
            </a:lvl2pPr>
            <a:lvl3pPr marL="1097280" indent="-347472" algn="l" defTabSz="914400" rtl="0" eaLnBrk="1" latinLnBrk="0" hangingPunct="1">
              <a:lnSpc>
                <a:spcPct val="90000"/>
              </a:lnSpc>
              <a:spcBef>
                <a:spcPts val="1500"/>
              </a:spcBef>
              <a:buFont typeface="Arial" panose="020B0604020202020204" pitchFamily="34" charset="0"/>
              <a:buChar char="•"/>
              <a:defRPr sz="1800" kern="1200">
                <a:solidFill>
                  <a:schemeClr val="bg1"/>
                </a:solidFill>
                <a:latin typeface="+mn-lt"/>
                <a:ea typeface="+mn-ea"/>
                <a:cs typeface="+mn-cs"/>
              </a:defRPr>
            </a:lvl3pPr>
            <a:lvl4pPr marL="1463040" indent="-347472" algn="l" defTabSz="914400" rtl="0" eaLnBrk="1" latinLnBrk="0" hangingPunct="1">
              <a:lnSpc>
                <a:spcPct val="90000"/>
              </a:lnSpc>
              <a:spcBef>
                <a:spcPts val="1500"/>
              </a:spcBef>
              <a:buFont typeface="Arial" panose="020B0604020202020204" pitchFamily="34" charset="0"/>
              <a:buChar char="•"/>
              <a:defRPr sz="1800" kern="1200">
                <a:solidFill>
                  <a:schemeClr val="bg1"/>
                </a:solidFill>
                <a:latin typeface="+mn-lt"/>
                <a:ea typeface="+mn-ea"/>
                <a:cs typeface="+mn-cs"/>
              </a:defRPr>
            </a:lvl4pPr>
            <a:lvl5pPr marL="1828800" indent="-347472" algn="l" defTabSz="914400" rtl="0" eaLnBrk="1" latinLnBrk="0" hangingPunct="1">
              <a:lnSpc>
                <a:spcPct val="90000"/>
              </a:lnSpc>
              <a:spcBef>
                <a:spcPts val="1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200" b="1" dirty="0"/>
              <a:t>Best-performing release months.</a:t>
            </a:r>
          </a:p>
          <a:p>
            <a:pPr marL="0" indent="0">
              <a:buNone/>
            </a:pPr>
            <a:r>
              <a:rPr lang="en-US" sz="2200" dirty="0"/>
              <a:t>In support of the previous recommendations, we add that the months of May, June, July, November and December are the best months to release the films.</a:t>
            </a:r>
          </a:p>
        </p:txBody>
      </p:sp>
    </p:spTree>
    <p:extLst>
      <p:ext uri="{BB962C8B-B14F-4D97-AF65-F5344CB8AC3E}">
        <p14:creationId xmlns:p14="http://schemas.microsoft.com/office/powerpoint/2010/main" val="5710361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AE12E0FD-EFD7-B49B-1F9C-4B41904B18E4}"/>
              </a:ext>
            </a:extLst>
          </p:cNvPr>
          <p:cNvPicPr>
            <a:picLocks noGrp="1" noChangeAspect="1"/>
          </p:cNvPicPr>
          <p:nvPr>
            <p:ph idx="14"/>
          </p:nvPr>
        </p:nvPicPr>
        <p:blipFill>
          <a:blip r:embed="rId2"/>
          <a:stretch>
            <a:fillRect/>
          </a:stretch>
        </p:blipFill>
        <p:spPr>
          <a:xfrm>
            <a:off x="3368351" y="1138336"/>
            <a:ext cx="8406881" cy="5010538"/>
          </a:xfrm>
        </p:spPr>
      </p:pic>
      <p:sp>
        <p:nvSpPr>
          <p:cNvPr id="4" name="Slide Number Placeholder 3">
            <a:extLst>
              <a:ext uri="{FF2B5EF4-FFF2-40B4-BE49-F238E27FC236}">
                <a16:creationId xmlns:a16="http://schemas.microsoft.com/office/drawing/2014/main" id="{0D2EEF26-6C68-ED44-C3C9-2E10034E9661}"/>
              </a:ext>
            </a:extLst>
          </p:cNvPr>
          <p:cNvSpPr>
            <a:spLocks noGrp="1"/>
          </p:cNvSpPr>
          <p:nvPr>
            <p:ph type="sldNum" sz="quarter" idx="12"/>
          </p:nvPr>
        </p:nvSpPr>
        <p:spPr/>
        <p:txBody>
          <a:bodyPr/>
          <a:lstStyle/>
          <a:p>
            <a:fld id="{CBD12358-51D2-46B3-9BDE-DF29528B9454}" type="slidenum">
              <a:rPr lang="en-US" smtClean="0"/>
              <a:t>27</a:t>
            </a:fld>
            <a:endParaRPr lang="en-US" dirty="0"/>
          </a:p>
        </p:txBody>
      </p:sp>
      <p:sp>
        <p:nvSpPr>
          <p:cNvPr id="5" name="Content Placeholder 2">
            <a:extLst>
              <a:ext uri="{FF2B5EF4-FFF2-40B4-BE49-F238E27FC236}">
                <a16:creationId xmlns:a16="http://schemas.microsoft.com/office/drawing/2014/main" id="{EAFD47AC-438C-9CFF-0183-209EA0564A38}"/>
              </a:ext>
            </a:extLst>
          </p:cNvPr>
          <p:cNvSpPr txBox="1">
            <a:spLocks/>
          </p:cNvSpPr>
          <p:nvPr/>
        </p:nvSpPr>
        <p:spPr>
          <a:xfrm>
            <a:off x="416768" y="1138336"/>
            <a:ext cx="2743199" cy="4945222"/>
          </a:xfrm>
          <a:prstGeom prst="rect">
            <a:avLst/>
          </a:prstGeom>
        </p:spPr>
        <p:txBody>
          <a:bodyPr vert="horz" lIns="91440" tIns="45720" rIns="91440" bIns="45720" rtlCol="0">
            <a:normAutofit/>
          </a:bodyPr>
          <a:lstStyle>
            <a:lvl1pPr marL="347472" indent="-347472" algn="l" defTabSz="914400" rtl="0" eaLnBrk="1" latinLnBrk="0" hangingPunct="1">
              <a:lnSpc>
                <a:spcPct val="90000"/>
              </a:lnSpc>
              <a:spcBef>
                <a:spcPts val="1500"/>
              </a:spcBef>
              <a:buFont typeface="Arial" panose="020B0604020202020204" pitchFamily="34" charset="0"/>
              <a:buChar char="•"/>
              <a:defRPr sz="1800" kern="1200">
                <a:solidFill>
                  <a:schemeClr val="bg1"/>
                </a:solidFill>
                <a:latin typeface="+mn-lt"/>
                <a:ea typeface="+mn-ea"/>
                <a:cs typeface="+mn-cs"/>
              </a:defRPr>
            </a:lvl1pPr>
            <a:lvl2pPr marL="731520" indent="-347472" algn="l" defTabSz="914400" rtl="0" eaLnBrk="1" latinLnBrk="0" hangingPunct="1">
              <a:lnSpc>
                <a:spcPct val="90000"/>
              </a:lnSpc>
              <a:spcBef>
                <a:spcPts val="1500"/>
              </a:spcBef>
              <a:buFont typeface="Arial" panose="020B0604020202020204" pitchFamily="34" charset="0"/>
              <a:buChar char="•"/>
              <a:defRPr sz="1800" kern="1200">
                <a:solidFill>
                  <a:schemeClr val="bg1"/>
                </a:solidFill>
                <a:latin typeface="+mn-lt"/>
                <a:ea typeface="+mn-ea"/>
                <a:cs typeface="+mn-cs"/>
              </a:defRPr>
            </a:lvl2pPr>
            <a:lvl3pPr marL="1097280" indent="-347472" algn="l" defTabSz="914400" rtl="0" eaLnBrk="1" latinLnBrk="0" hangingPunct="1">
              <a:lnSpc>
                <a:spcPct val="90000"/>
              </a:lnSpc>
              <a:spcBef>
                <a:spcPts val="1500"/>
              </a:spcBef>
              <a:buFont typeface="Arial" panose="020B0604020202020204" pitchFamily="34" charset="0"/>
              <a:buChar char="•"/>
              <a:defRPr sz="1800" kern="1200">
                <a:solidFill>
                  <a:schemeClr val="bg1"/>
                </a:solidFill>
                <a:latin typeface="+mn-lt"/>
                <a:ea typeface="+mn-ea"/>
                <a:cs typeface="+mn-cs"/>
              </a:defRPr>
            </a:lvl3pPr>
            <a:lvl4pPr marL="1463040" indent="-347472" algn="l" defTabSz="914400" rtl="0" eaLnBrk="1" latinLnBrk="0" hangingPunct="1">
              <a:lnSpc>
                <a:spcPct val="90000"/>
              </a:lnSpc>
              <a:spcBef>
                <a:spcPts val="1500"/>
              </a:spcBef>
              <a:buFont typeface="Arial" panose="020B0604020202020204" pitchFamily="34" charset="0"/>
              <a:buChar char="•"/>
              <a:defRPr sz="1800" kern="1200">
                <a:solidFill>
                  <a:schemeClr val="bg1"/>
                </a:solidFill>
                <a:latin typeface="+mn-lt"/>
                <a:ea typeface="+mn-ea"/>
                <a:cs typeface="+mn-cs"/>
              </a:defRPr>
            </a:lvl4pPr>
            <a:lvl5pPr marL="1828800" indent="-347472" algn="l" defTabSz="914400" rtl="0" eaLnBrk="1" latinLnBrk="0" hangingPunct="1">
              <a:lnSpc>
                <a:spcPct val="90000"/>
              </a:lnSpc>
              <a:spcBef>
                <a:spcPts val="1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700" dirty="0"/>
              <a:t>Lastly, we recommend that the company align release schedules with seasonal genre strengths;</a:t>
            </a:r>
          </a:p>
          <a:p>
            <a:r>
              <a:rPr lang="en-US" sz="1700" dirty="0"/>
              <a:t>Action/Adventure/Sci-Fi → Summer</a:t>
            </a:r>
          </a:p>
          <a:p>
            <a:r>
              <a:rPr lang="en-US" sz="1700" dirty="0"/>
              <a:t>Family/Fantasy → Winter Holidays.</a:t>
            </a:r>
          </a:p>
          <a:p>
            <a:r>
              <a:rPr lang="en-US" sz="1700" dirty="0"/>
              <a:t>Horror → October.</a:t>
            </a:r>
          </a:p>
          <a:p>
            <a:r>
              <a:rPr lang="en-US" sz="1700" dirty="0"/>
              <a:t>Drama/Romance → Fall</a:t>
            </a:r>
          </a:p>
          <a:p>
            <a:pPr marL="0" indent="0">
              <a:buNone/>
            </a:pPr>
            <a:r>
              <a:rPr lang="en-US" sz="1700" dirty="0"/>
              <a:t>Plan season-specific marketing campaigns that play into seasonal moods and events (e.g. holiday-themed promotions, summer blockbuster hype).</a:t>
            </a:r>
          </a:p>
          <a:p>
            <a:endParaRPr lang="en-US" dirty="0"/>
          </a:p>
        </p:txBody>
      </p:sp>
    </p:spTree>
    <p:extLst>
      <p:ext uri="{BB962C8B-B14F-4D97-AF65-F5344CB8AC3E}">
        <p14:creationId xmlns:p14="http://schemas.microsoft.com/office/powerpoint/2010/main" val="40495046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EDFE5-96BF-438E-6494-3DB4E0E1C85F}"/>
              </a:ext>
            </a:extLst>
          </p:cNvPr>
          <p:cNvSpPr>
            <a:spLocks noGrp="1"/>
          </p:cNvSpPr>
          <p:nvPr>
            <p:ph type="title"/>
          </p:nvPr>
        </p:nvSpPr>
        <p:spPr>
          <a:xfrm>
            <a:off x="914400" y="731520"/>
            <a:ext cx="7671816" cy="1638456"/>
          </a:xfrm>
        </p:spPr>
        <p:txBody>
          <a:bodyPr/>
          <a:lstStyle/>
          <a:p>
            <a:r>
              <a:rPr lang="en-US" dirty="0"/>
              <a:t>Summary.</a:t>
            </a:r>
          </a:p>
        </p:txBody>
      </p:sp>
      <p:sp>
        <p:nvSpPr>
          <p:cNvPr id="3" name="Content Placeholder 2">
            <a:extLst>
              <a:ext uri="{FF2B5EF4-FFF2-40B4-BE49-F238E27FC236}">
                <a16:creationId xmlns:a16="http://schemas.microsoft.com/office/drawing/2014/main" id="{C8852540-3C19-1C90-C973-780FE81307DB}"/>
              </a:ext>
            </a:extLst>
          </p:cNvPr>
          <p:cNvSpPr>
            <a:spLocks noGrp="1"/>
          </p:cNvSpPr>
          <p:nvPr>
            <p:ph idx="14"/>
          </p:nvPr>
        </p:nvSpPr>
        <p:spPr>
          <a:xfrm>
            <a:off x="914400" y="2509934"/>
            <a:ext cx="10149840" cy="3525105"/>
          </a:xfrm>
        </p:spPr>
        <p:txBody>
          <a:bodyPr/>
          <a:lstStyle/>
          <a:p>
            <a:pPr marL="0" indent="0">
              <a:buNone/>
            </a:pPr>
            <a:r>
              <a:rPr lang="en-US" dirty="0"/>
              <a:t>In launching the new studio, we recommend a </a:t>
            </a:r>
            <a:r>
              <a:rPr lang="en-US" b="1" dirty="0"/>
              <a:t>balanced approach</a:t>
            </a:r>
            <a:r>
              <a:rPr lang="en-US" dirty="0"/>
              <a:t>:</a:t>
            </a:r>
          </a:p>
          <a:p>
            <a:pPr>
              <a:buFont typeface="Wingdings" panose="05000000000000000000" pitchFamily="2" charset="2"/>
              <a:buChar char="Ø"/>
            </a:pPr>
            <a:r>
              <a:rPr lang="en-US" dirty="0"/>
              <a:t>Focus on </a:t>
            </a:r>
            <a:r>
              <a:rPr lang="en-US" b="1" dirty="0"/>
              <a:t>profitable genres</a:t>
            </a:r>
            <a:r>
              <a:rPr lang="en-US" dirty="0"/>
              <a:t> while balancing with </a:t>
            </a:r>
            <a:r>
              <a:rPr lang="en-US" b="1" dirty="0"/>
              <a:t>big-brand opportunities.</a:t>
            </a:r>
          </a:p>
          <a:p>
            <a:pPr>
              <a:buFont typeface="Wingdings" panose="05000000000000000000" pitchFamily="2" charset="2"/>
              <a:buChar char="Ø"/>
            </a:pPr>
            <a:r>
              <a:rPr lang="en-US" b="1" dirty="0"/>
              <a:t>Encourage data-driven greenlighting, strengthen international distribution early and optimize studio spending.</a:t>
            </a:r>
          </a:p>
          <a:p>
            <a:pPr>
              <a:buFont typeface="Wingdings" panose="05000000000000000000" pitchFamily="2" charset="2"/>
              <a:buChar char="Ø"/>
            </a:pPr>
            <a:r>
              <a:rPr lang="en-US" dirty="0"/>
              <a:t>Target optimal runtimes per genre.</a:t>
            </a:r>
          </a:p>
          <a:p>
            <a:pPr>
              <a:buFont typeface="Wingdings" panose="05000000000000000000" pitchFamily="2" charset="2"/>
              <a:buChar char="Ø"/>
            </a:pPr>
            <a:r>
              <a:rPr lang="en-US" dirty="0"/>
              <a:t>Build teams with </a:t>
            </a:r>
            <a:r>
              <a:rPr lang="en-US" b="1" dirty="0"/>
              <a:t>high-ROI actors, directors, and writers.</a:t>
            </a:r>
          </a:p>
          <a:p>
            <a:pPr>
              <a:buFont typeface="Wingdings" panose="05000000000000000000" pitchFamily="2" charset="2"/>
              <a:buChar char="Ø"/>
            </a:pPr>
            <a:r>
              <a:rPr lang="en-US" dirty="0"/>
              <a:t>Diversify the portfolio to </a:t>
            </a:r>
            <a:r>
              <a:rPr lang="en-US" b="1" dirty="0"/>
              <a:t>manage risk and drive consistent revenue.</a:t>
            </a:r>
          </a:p>
          <a:p>
            <a:pPr>
              <a:buFont typeface="Wingdings" panose="05000000000000000000" pitchFamily="2" charset="2"/>
              <a:buChar char="Ø"/>
            </a:pPr>
            <a:r>
              <a:rPr lang="en-US" dirty="0"/>
              <a:t>Think globally - position films for </a:t>
            </a:r>
            <a:r>
              <a:rPr lang="en-US" b="1" dirty="0"/>
              <a:t>international success.</a:t>
            </a: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A30F9118-69BF-2013-9EF4-AF9127855BB6}"/>
              </a:ext>
            </a:extLst>
          </p:cNvPr>
          <p:cNvSpPr>
            <a:spLocks noGrp="1"/>
          </p:cNvSpPr>
          <p:nvPr>
            <p:ph type="sldNum" sz="quarter" idx="12"/>
          </p:nvPr>
        </p:nvSpPr>
        <p:spPr/>
        <p:txBody>
          <a:bodyPr/>
          <a:lstStyle/>
          <a:p>
            <a:fld id="{CBD12358-51D2-46B3-9BDE-DF29528B9454}" type="slidenum">
              <a:rPr lang="en-US" smtClean="0"/>
              <a:t>28</a:t>
            </a:fld>
            <a:endParaRPr lang="en-US" dirty="0"/>
          </a:p>
        </p:txBody>
      </p:sp>
    </p:spTree>
    <p:extLst>
      <p:ext uri="{BB962C8B-B14F-4D97-AF65-F5344CB8AC3E}">
        <p14:creationId xmlns:p14="http://schemas.microsoft.com/office/powerpoint/2010/main" val="40811243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21E73BA-53B9-C0C1-476A-00736A64AB79}"/>
              </a:ext>
            </a:extLst>
          </p:cNvPr>
          <p:cNvSpPr>
            <a:spLocks noGrp="1"/>
          </p:cNvSpPr>
          <p:nvPr>
            <p:ph type="title"/>
          </p:nvPr>
        </p:nvSpPr>
        <p:spPr>
          <a:xfrm>
            <a:off x="3153747" y="373225"/>
            <a:ext cx="8267109" cy="1166326"/>
          </a:xfrm>
        </p:spPr>
        <p:txBody>
          <a:bodyPr anchor="b" anchorCtr="0"/>
          <a:lstStyle/>
          <a:p>
            <a:r>
              <a:rPr lang="en-US" dirty="0"/>
              <a:t>Next steps.</a:t>
            </a:r>
          </a:p>
        </p:txBody>
      </p:sp>
      <p:sp>
        <p:nvSpPr>
          <p:cNvPr id="14" name="Text Placeholder 13">
            <a:extLst>
              <a:ext uri="{FF2B5EF4-FFF2-40B4-BE49-F238E27FC236}">
                <a16:creationId xmlns:a16="http://schemas.microsoft.com/office/drawing/2014/main" id="{C78180D0-1AB6-8416-0EB1-10648E1A6050}"/>
              </a:ext>
            </a:extLst>
          </p:cNvPr>
          <p:cNvSpPr>
            <a:spLocks noGrp="1"/>
          </p:cNvSpPr>
          <p:nvPr>
            <p:ph idx="14"/>
          </p:nvPr>
        </p:nvSpPr>
        <p:spPr>
          <a:xfrm>
            <a:off x="3153747" y="1539552"/>
            <a:ext cx="8267107" cy="4678368"/>
          </a:xfrm>
        </p:spPr>
        <p:txBody>
          <a:bodyPr>
            <a:normAutofit/>
          </a:bodyPr>
          <a:lstStyle/>
          <a:p>
            <a:r>
              <a:rPr lang="en-US" b="1" dirty="0"/>
              <a:t>Set specific objectives </a:t>
            </a:r>
            <a:r>
              <a:rPr lang="en-US" dirty="0"/>
              <a:t>- Translate the recommendations to concrete goals.</a:t>
            </a:r>
          </a:p>
          <a:p>
            <a:r>
              <a:rPr lang="en-US" b="1" dirty="0"/>
              <a:t>Resource allocation </a:t>
            </a:r>
            <a:r>
              <a:rPr lang="en-US" dirty="0"/>
              <a:t>- Estimate costs for development, production, marketing and distribution.</a:t>
            </a:r>
          </a:p>
          <a:p>
            <a:r>
              <a:rPr lang="en-US" b="1" dirty="0"/>
              <a:t>Project selection -</a:t>
            </a:r>
            <a:r>
              <a:rPr lang="en-US" dirty="0"/>
              <a:t> Choose which concepts to pursue.</a:t>
            </a:r>
          </a:p>
          <a:p>
            <a:r>
              <a:rPr lang="en-US" b="1" dirty="0"/>
              <a:t>Workflow and timeline planning -</a:t>
            </a:r>
            <a:r>
              <a:rPr lang="en-US" dirty="0"/>
              <a:t> Break projects into phases with deliverables.</a:t>
            </a:r>
          </a:p>
          <a:p>
            <a:r>
              <a:rPr lang="en-US" b="1" dirty="0"/>
              <a:t>Risk assessment &amp; contingency planning -</a:t>
            </a:r>
            <a:r>
              <a:rPr lang="en-US" dirty="0"/>
              <a:t> Identify risks and prepare backup plans.</a:t>
            </a:r>
          </a:p>
          <a:p>
            <a:r>
              <a:rPr lang="en-US" b="1" dirty="0"/>
              <a:t>Marketing and distribution planning - </a:t>
            </a:r>
            <a:r>
              <a:rPr lang="en-US" dirty="0"/>
              <a:t>Define release strategies, target markets and campaign timelines and promotional partnerships.</a:t>
            </a:r>
          </a:p>
          <a:p>
            <a:r>
              <a:rPr lang="en-US" b="1" dirty="0"/>
              <a:t>Monitoring and KPIs -</a:t>
            </a:r>
            <a:r>
              <a:rPr lang="en-US" dirty="0"/>
              <a:t> Decide how success will be tracked and set up dashboards or regular reporting routines.</a:t>
            </a:r>
          </a:p>
          <a:p>
            <a:endParaRPr lang="en-US" dirty="0"/>
          </a:p>
        </p:txBody>
      </p:sp>
      <p:sp>
        <p:nvSpPr>
          <p:cNvPr id="2" name="Slide Number Placeholder 1">
            <a:extLst>
              <a:ext uri="{FF2B5EF4-FFF2-40B4-BE49-F238E27FC236}">
                <a16:creationId xmlns:a16="http://schemas.microsoft.com/office/drawing/2014/main" id="{B2E4D147-B48C-ADE3-3FEF-627D467699A2}"/>
              </a:ext>
            </a:extLst>
          </p:cNvPr>
          <p:cNvSpPr>
            <a:spLocks noGrp="1"/>
          </p:cNvSpPr>
          <p:nvPr>
            <p:ph type="sldNum" sz="quarter" idx="40"/>
          </p:nvPr>
        </p:nvSpPr>
        <p:spPr>
          <a:xfrm>
            <a:off x="11194169" y="6217920"/>
            <a:ext cx="458592" cy="365125"/>
          </a:xfrm>
        </p:spPr>
        <p:txBody>
          <a:bodyPr/>
          <a:lstStyle/>
          <a:p>
            <a:fld id="{47FEACEE-25B4-4A2D-B147-27296E36371D}" type="slidenum">
              <a:rPr lang="en-US" altLang="zh-CN" noProof="0" smtClean="0"/>
              <a:pPr/>
              <a:t>29</a:t>
            </a:fld>
            <a:endParaRPr lang="en-US" altLang="zh-CN" noProof="0" dirty="0"/>
          </a:p>
        </p:txBody>
      </p:sp>
      <p:sp>
        <p:nvSpPr>
          <p:cNvPr id="15" name="Slide Number Placeholder 13">
            <a:extLst>
              <a:ext uri="{FF2B5EF4-FFF2-40B4-BE49-F238E27FC236}">
                <a16:creationId xmlns:a16="http://schemas.microsoft.com/office/drawing/2014/main" id="{55AB7753-4245-72E4-BEDB-33038672BA35}"/>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7FEACEE-25B4-4A2D-B147-27296E36371D}" type="slidenum">
              <a:rPr kumimoji="0" lang="en-US" altLang="zh-CN" sz="1200" u="none" strike="noStrike" kern="1200" cap="none" spc="0" normalizeH="0" baseline="0" smtClean="0">
                <a:ln>
                  <a:noFill/>
                </a:ln>
                <a:solidFill>
                  <a:schemeClr val="bg1"/>
                </a:solidFill>
                <a:effectLst/>
                <a:uLnTx/>
                <a:uFillTx/>
              </a:rPr>
              <a:pPr marL="0" marR="0" lvl="0" indent="0" algn="ctr" defTabSz="914400" rtl="0" eaLnBrk="1" fontAlgn="auto" latinLnBrk="0" hangingPunct="1">
                <a:lnSpc>
                  <a:spcPct val="100000"/>
                </a:lnSpc>
                <a:spcBef>
                  <a:spcPts val="0"/>
                </a:spcBef>
                <a:spcAft>
                  <a:spcPts val="0"/>
                </a:spcAft>
                <a:buClrTx/>
                <a:buSzTx/>
                <a:buFontTx/>
                <a:buNone/>
                <a:tabLst/>
                <a:defRPr/>
              </a:pPr>
              <a:t>29</a:t>
            </a:fld>
            <a:endParaRPr kumimoji="0" lang="en-US" altLang="zh-CN" sz="1200" u="none" strike="noStrike" kern="1200" cap="none" spc="0" normalizeH="0" baseline="0" dirty="0">
              <a:ln>
                <a:noFill/>
              </a:ln>
              <a:solidFill>
                <a:schemeClr val="bg1"/>
              </a:solidFill>
              <a:effectLst/>
              <a:uLnTx/>
              <a:uFillTx/>
            </a:endParaRPr>
          </a:p>
        </p:txBody>
      </p:sp>
    </p:spTree>
    <p:extLst>
      <p:ext uri="{BB962C8B-B14F-4D97-AF65-F5344CB8AC3E}">
        <p14:creationId xmlns:p14="http://schemas.microsoft.com/office/powerpoint/2010/main" val="25197270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F2A73C-F597-27B7-8F29-D6406DC4DB9A}"/>
              </a:ext>
            </a:extLst>
          </p:cNvPr>
          <p:cNvSpPr>
            <a:spLocks noGrp="1"/>
          </p:cNvSpPr>
          <p:nvPr>
            <p:ph type="title"/>
          </p:nvPr>
        </p:nvSpPr>
        <p:spPr>
          <a:xfrm>
            <a:off x="5998464" y="731520"/>
            <a:ext cx="5029200" cy="3291840"/>
          </a:xfrm>
        </p:spPr>
        <p:txBody>
          <a:bodyPr lIns="0" anchor="b" anchorCtr="0"/>
          <a:lstStyle/>
          <a:p>
            <a:r>
              <a:rPr lang="en-US" dirty="0"/>
              <a:t>Introduction.</a:t>
            </a:r>
          </a:p>
        </p:txBody>
      </p:sp>
      <p:sp>
        <p:nvSpPr>
          <p:cNvPr id="3" name="Text Placeholder 2">
            <a:extLst>
              <a:ext uri="{FF2B5EF4-FFF2-40B4-BE49-F238E27FC236}">
                <a16:creationId xmlns:a16="http://schemas.microsoft.com/office/drawing/2014/main" id="{AC190503-C2C6-37F4-4636-9B4A8A3DE4EB}"/>
              </a:ext>
            </a:extLst>
          </p:cNvPr>
          <p:cNvSpPr>
            <a:spLocks noGrp="1"/>
          </p:cNvSpPr>
          <p:nvPr>
            <p:ph type="body" sz="quarter" idx="28"/>
          </p:nvPr>
        </p:nvSpPr>
        <p:spPr>
          <a:xfrm>
            <a:off x="6117336" y="4172084"/>
            <a:ext cx="4910328" cy="1005840"/>
          </a:xfrm>
        </p:spPr>
        <p:txBody>
          <a:bodyPr/>
          <a:lstStyle/>
          <a:p>
            <a:r>
              <a:rPr lang="en-US" dirty="0"/>
              <a:t>Unlocking new horizons.</a:t>
            </a:r>
          </a:p>
        </p:txBody>
      </p:sp>
    </p:spTree>
    <p:extLst>
      <p:ext uri="{BB962C8B-B14F-4D97-AF65-F5344CB8AC3E}">
        <p14:creationId xmlns:p14="http://schemas.microsoft.com/office/powerpoint/2010/main" val="35301119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CEC29-2F05-D7E4-A266-08C74BE4F5F8}"/>
              </a:ext>
            </a:extLst>
          </p:cNvPr>
          <p:cNvSpPr>
            <a:spLocks noGrp="1"/>
          </p:cNvSpPr>
          <p:nvPr>
            <p:ph type="title"/>
          </p:nvPr>
        </p:nvSpPr>
        <p:spPr>
          <a:xfrm>
            <a:off x="6710510" y="2016579"/>
            <a:ext cx="4441188" cy="2775857"/>
          </a:xfrm>
        </p:spPr>
        <p:txBody>
          <a:bodyPr/>
          <a:lstStyle/>
          <a:p>
            <a:r>
              <a:rPr lang="en-US" dirty="0"/>
              <a:t>Q &amp; A session.</a:t>
            </a:r>
          </a:p>
        </p:txBody>
      </p:sp>
      <p:pic>
        <p:nvPicPr>
          <p:cNvPr id="5" name="Picture Placeholder 4" descr="A person looking at a person who is looking at a computer screen">
            <a:extLst>
              <a:ext uri="{FF2B5EF4-FFF2-40B4-BE49-F238E27FC236}">
                <a16:creationId xmlns:a16="http://schemas.microsoft.com/office/drawing/2014/main" id="{867EED95-1785-2CFF-AB72-C7852C4B1E15}"/>
              </a:ext>
            </a:extLst>
          </p:cNvPr>
          <p:cNvPicPr>
            <a:picLocks noGrp="1" noChangeAspect="1"/>
          </p:cNvPicPr>
          <p:nvPr>
            <p:ph type="pic" sz="quarter" idx="48"/>
          </p:nvPr>
        </p:nvPicPr>
        <p:blipFill>
          <a:blip r:embed="rId2"/>
          <a:srcRect t="11651" b="11651"/>
          <a:stretch/>
        </p:blipFill>
        <p:spPr>
          <a:xfrm>
            <a:off x="914400" y="539496"/>
            <a:ext cx="5025207" cy="5779008"/>
          </a:xfrm>
        </p:spPr>
      </p:pic>
    </p:spTree>
    <p:extLst>
      <p:ext uri="{BB962C8B-B14F-4D97-AF65-F5344CB8AC3E}">
        <p14:creationId xmlns:p14="http://schemas.microsoft.com/office/powerpoint/2010/main" val="148664145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AD2C8D04-263D-9589-1CFF-A5968D7C33D7}"/>
              </a:ext>
            </a:extLst>
          </p:cNvPr>
          <p:cNvSpPr>
            <a:spLocks noGrp="1"/>
          </p:cNvSpPr>
          <p:nvPr>
            <p:ph type="title"/>
          </p:nvPr>
        </p:nvSpPr>
        <p:spPr>
          <a:xfrm>
            <a:off x="3104397" y="161925"/>
            <a:ext cx="7598341" cy="789797"/>
          </a:xfrm>
        </p:spPr>
        <p:txBody>
          <a:bodyPr/>
          <a:lstStyle/>
          <a:p>
            <a:pPr algn="ctr"/>
            <a:r>
              <a:rPr lang="en-US" dirty="0"/>
              <a:t>Thank you.</a:t>
            </a:r>
          </a:p>
        </p:txBody>
      </p:sp>
      <p:pic>
        <p:nvPicPr>
          <p:cNvPr id="7" name="Picture 6">
            <a:extLst>
              <a:ext uri="{FF2B5EF4-FFF2-40B4-BE49-F238E27FC236}">
                <a16:creationId xmlns:a16="http://schemas.microsoft.com/office/drawing/2014/main" id="{BDA4F6DC-A8E3-1B15-84F9-4189987DD882}"/>
              </a:ext>
            </a:extLst>
          </p:cNvPr>
          <p:cNvPicPr>
            <a:picLocks noChangeAspect="1"/>
          </p:cNvPicPr>
          <p:nvPr/>
        </p:nvPicPr>
        <p:blipFill>
          <a:blip r:embed="rId3"/>
          <a:stretch>
            <a:fillRect/>
          </a:stretch>
        </p:blipFill>
        <p:spPr>
          <a:xfrm>
            <a:off x="3104397" y="1063689"/>
            <a:ext cx="1274907" cy="1660850"/>
          </a:xfrm>
          <a:prstGeom prst="rect">
            <a:avLst/>
          </a:prstGeom>
          <a:ln>
            <a:no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id="{DC62B9D3-D319-4BBC-DBD5-4CE4238E70BF}"/>
              </a:ext>
            </a:extLst>
          </p:cNvPr>
          <p:cNvPicPr>
            <a:picLocks noChangeAspect="1"/>
          </p:cNvPicPr>
          <p:nvPr/>
        </p:nvPicPr>
        <p:blipFill>
          <a:blip r:embed="rId4"/>
          <a:stretch>
            <a:fillRect/>
          </a:stretch>
        </p:blipFill>
        <p:spPr>
          <a:xfrm>
            <a:off x="5248401" y="1060579"/>
            <a:ext cx="1166326" cy="1660850"/>
          </a:xfrm>
          <a:prstGeom prst="rect">
            <a:avLst/>
          </a:prstGeom>
          <a:ln>
            <a:noFill/>
          </a:ln>
          <a:effectLst>
            <a:outerShdw blurRad="292100" dist="139700" dir="2700000" algn="tl" rotWithShape="0">
              <a:srgbClr val="333333">
                <a:alpha val="65000"/>
              </a:srgbClr>
            </a:outerShdw>
          </a:effectLst>
        </p:spPr>
      </p:pic>
      <p:pic>
        <p:nvPicPr>
          <p:cNvPr id="11" name="Picture 10">
            <a:extLst>
              <a:ext uri="{FF2B5EF4-FFF2-40B4-BE49-F238E27FC236}">
                <a16:creationId xmlns:a16="http://schemas.microsoft.com/office/drawing/2014/main" id="{124307E4-830D-65BB-05C8-6416B635C02F}"/>
              </a:ext>
            </a:extLst>
          </p:cNvPr>
          <p:cNvPicPr>
            <a:picLocks noChangeAspect="1"/>
          </p:cNvPicPr>
          <p:nvPr/>
        </p:nvPicPr>
        <p:blipFill>
          <a:blip r:embed="rId5"/>
          <a:stretch>
            <a:fillRect/>
          </a:stretch>
        </p:blipFill>
        <p:spPr>
          <a:xfrm>
            <a:off x="7283824" y="1063689"/>
            <a:ext cx="1274908" cy="1660850"/>
          </a:xfrm>
          <a:prstGeom prst="rect">
            <a:avLst/>
          </a:prstGeom>
          <a:ln>
            <a:noFill/>
          </a:ln>
          <a:effectLst>
            <a:outerShdw blurRad="292100" dist="139700" dir="2700000" algn="tl" rotWithShape="0">
              <a:srgbClr val="333333">
                <a:alpha val="65000"/>
              </a:srgbClr>
            </a:outerShdw>
          </a:effectLst>
        </p:spPr>
      </p:pic>
      <p:pic>
        <p:nvPicPr>
          <p:cNvPr id="13" name="Picture 12">
            <a:extLst>
              <a:ext uri="{FF2B5EF4-FFF2-40B4-BE49-F238E27FC236}">
                <a16:creationId xmlns:a16="http://schemas.microsoft.com/office/drawing/2014/main" id="{B9080E87-16BB-623B-B232-EC5D011948EE}"/>
              </a:ext>
            </a:extLst>
          </p:cNvPr>
          <p:cNvPicPr>
            <a:picLocks noChangeAspect="1"/>
          </p:cNvPicPr>
          <p:nvPr/>
        </p:nvPicPr>
        <p:blipFill>
          <a:blip r:embed="rId6"/>
          <a:stretch>
            <a:fillRect/>
          </a:stretch>
        </p:blipFill>
        <p:spPr>
          <a:xfrm>
            <a:off x="9427829" y="1063689"/>
            <a:ext cx="1274909" cy="1660850"/>
          </a:xfrm>
          <a:prstGeom prst="rect">
            <a:avLst/>
          </a:prstGeom>
          <a:ln>
            <a:noFill/>
          </a:ln>
          <a:effectLst>
            <a:outerShdw blurRad="292100" dist="139700" dir="2700000" algn="tl" rotWithShape="0">
              <a:srgbClr val="333333">
                <a:alpha val="65000"/>
              </a:srgbClr>
            </a:outerShdw>
          </a:effectLst>
        </p:spPr>
      </p:pic>
      <p:pic>
        <p:nvPicPr>
          <p:cNvPr id="15" name="Picture 14">
            <a:extLst>
              <a:ext uri="{FF2B5EF4-FFF2-40B4-BE49-F238E27FC236}">
                <a16:creationId xmlns:a16="http://schemas.microsoft.com/office/drawing/2014/main" id="{35E7455F-FA0D-46A4-7BD5-F93A9046C423}"/>
              </a:ext>
            </a:extLst>
          </p:cNvPr>
          <p:cNvPicPr>
            <a:picLocks noChangeAspect="1"/>
          </p:cNvPicPr>
          <p:nvPr/>
        </p:nvPicPr>
        <p:blipFill>
          <a:blip r:embed="rId7"/>
          <a:stretch>
            <a:fillRect/>
          </a:stretch>
        </p:blipFill>
        <p:spPr>
          <a:xfrm>
            <a:off x="3104397" y="4033495"/>
            <a:ext cx="1166327" cy="1660851"/>
          </a:xfrm>
          <a:prstGeom prst="rect">
            <a:avLst/>
          </a:prstGeom>
        </p:spPr>
      </p:pic>
      <p:pic>
        <p:nvPicPr>
          <p:cNvPr id="17" name="Picture 16">
            <a:extLst>
              <a:ext uri="{FF2B5EF4-FFF2-40B4-BE49-F238E27FC236}">
                <a16:creationId xmlns:a16="http://schemas.microsoft.com/office/drawing/2014/main" id="{883F4207-E4FB-5302-AB1B-4DF5C112388C}"/>
              </a:ext>
            </a:extLst>
          </p:cNvPr>
          <p:cNvPicPr>
            <a:picLocks noChangeAspect="1"/>
          </p:cNvPicPr>
          <p:nvPr/>
        </p:nvPicPr>
        <p:blipFill>
          <a:blip r:embed="rId8"/>
          <a:stretch>
            <a:fillRect/>
          </a:stretch>
        </p:blipFill>
        <p:spPr>
          <a:xfrm>
            <a:off x="5139820" y="4033495"/>
            <a:ext cx="1274907" cy="1660851"/>
          </a:xfrm>
          <a:prstGeom prst="rect">
            <a:avLst/>
          </a:prstGeom>
        </p:spPr>
      </p:pic>
      <p:sp>
        <p:nvSpPr>
          <p:cNvPr id="18" name="Text Placeholder 24">
            <a:extLst>
              <a:ext uri="{FF2B5EF4-FFF2-40B4-BE49-F238E27FC236}">
                <a16:creationId xmlns:a16="http://schemas.microsoft.com/office/drawing/2014/main" id="{EBFBF092-4E9C-7D0B-AC73-242E51A1E849}"/>
              </a:ext>
            </a:extLst>
          </p:cNvPr>
          <p:cNvSpPr txBox="1">
            <a:spLocks/>
          </p:cNvSpPr>
          <p:nvPr/>
        </p:nvSpPr>
        <p:spPr>
          <a:xfrm>
            <a:off x="5048251" y="2902129"/>
            <a:ext cx="1475057" cy="789793"/>
          </a:xfrm>
          <a:prstGeom prst="rect">
            <a:avLst/>
          </a:prstGeom>
        </p:spPr>
        <p:txBody>
          <a:bodyPr vert="horz" lIns="91440" tIns="45720" rIns="91440" bIns="45720" rtlCol="0" anchor="t">
            <a:normAutofit/>
          </a:bodyPr>
          <a:lstStyle>
            <a:lvl1pPr marL="0" indent="0" algn="l" defTabSz="914400" rtl="0" eaLnBrk="1" latinLnBrk="0" hangingPunct="1">
              <a:lnSpc>
                <a:spcPct val="100000"/>
              </a:lnSpc>
              <a:spcBef>
                <a:spcPts val="1500"/>
              </a:spcBef>
              <a:buFont typeface="Arial" panose="020B0604020202020204" pitchFamily="34" charset="0"/>
              <a:buNone/>
              <a:defRPr sz="1800" b="0" kern="1200">
                <a:solidFill>
                  <a:schemeClr val="bg1"/>
                </a:solidFill>
                <a:latin typeface="+mn-lt"/>
                <a:ea typeface="+mn-ea"/>
                <a:cs typeface="+mn-cs"/>
              </a:defRPr>
            </a:lvl1pPr>
            <a:lvl2pPr marL="731520" indent="-347472" algn="l" defTabSz="914400" rtl="0" eaLnBrk="1" latinLnBrk="0" hangingPunct="1">
              <a:lnSpc>
                <a:spcPct val="90000"/>
              </a:lnSpc>
              <a:spcBef>
                <a:spcPts val="1500"/>
              </a:spcBef>
              <a:buFont typeface="Arial" panose="020B0604020202020204" pitchFamily="34" charset="0"/>
              <a:buChar char="•"/>
              <a:defRPr sz="1000" kern="1200">
                <a:solidFill>
                  <a:schemeClr val="bg1"/>
                </a:solidFill>
                <a:latin typeface="+mn-lt"/>
                <a:ea typeface="+mn-ea"/>
                <a:cs typeface="+mn-cs"/>
              </a:defRPr>
            </a:lvl2pPr>
            <a:lvl3pPr marL="1097280" indent="-347472" algn="l" defTabSz="914400" rtl="0" eaLnBrk="1" latinLnBrk="0" hangingPunct="1">
              <a:lnSpc>
                <a:spcPct val="90000"/>
              </a:lnSpc>
              <a:spcBef>
                <a:spcPts val="1500"/>
              </a:spcBef>
              <a:buFont typeface="Arial" panose="020B0604020202020204" pitchFamily="34" charset="0"/>
              <a:buChar char="•"/>
              <a:defRPr sz="900" kern="1200">
                <a:solidFill>
                  <a:schemeClr val="bg1"/>
                </a:solidFill>
                <a:latin typeface="+mn-lt"/>
                <a:ea typeface="+mn-ea"/>
                <a:cs typeface="+mn-cs"/>
              </a:defRPr>
            </a:lvl3pPr>
            <a:lvl4pPr marL="1463040" indent="-347472" algn="l" defTabSz="914400" rtl="0" eaLnBrk="1" latinLnBrk="0" hangingPunct="1">
              <a:lnSpc>
                <a:spcPct val="90000"/>
              </a:lnSpc>
              <a:spcBef>
                <a:spcPts val="1500"/>
              </a:spcBef>
              <a:buFont typeface="Arial" panose="020B0604020202020204" pitchFamily="34" charset="0"/>
              <a:buChar char="•"/>
              <a:defRPr sz="800" kern="1200">
                <a:solidFill>
                  <a:schemeClr val="bg1"/>
                </a:solidFill>
                <a:latin typeface="+mn-lt"/>
                <a:ea typeface="+mn-ea"/>
                <a:cs typeface="+mn-cs"/>
              </a:defRPr>
            </a:lvl4pPr>
            <a:lvl5pPr marL="1828800" indent="-347472" algn="l" defTabSz="914400" rtl="0" eaLnBrk="1" latinLnBrk="0" hangingPunct="1">
              <a:lnSpc>
                <a:spcPct val="90000"/>
              </a:lnSpc>
              <a:spcBef>
                <a:spcPts val="1500"/>
              </a:spcBef>
              <a:buFont typeface="Arial" panose="020B0604020202020204" pitchFamily="34" charset="0"/>
              <a:buChar char="•"/>
              <a:defRPr sz="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1400" dirty="0"/>
              <a:t>Vanessa Sandra</a:t>
            </a:r>
          </a:p>
          <a:p>
            <a:endParaRPr lang="en-US" sz="1500" dirty="0"/>
          </a:p>
        </p:txBody>
      </p:sp>
      <p:sp>
        <p:nvSpPr>
          <p:cNvPr id="19" name="Text Placeholder 24">
            <a:extLst>
              <a:ext uri="{FF2B5EF4-FFF2-40B4-BE49-F238E27FC236}">
                <a16:creationId xmlns:a16="http://schemas.microsoft.com/office/drawing/2014/main" id="{7CC629A9-D5B9-59F7-024A-4274EBFD6B76}"/>
              </a:ext>
            </a:extLst>
          </p:cNvPr>
          <p:cNvSpPr txBox="1">
            <a:spLocks/>
          </p:cNvSpPr>
          <p:nvPr/>
        </p:nvSpPr>
        <p:spPr>
          <a:xfrm>
            <a:off x="9373917" y="2908755"/>
            <a:ext cx="1609725" cy="789794"/>
          </a:xfrm>
          <a:prstGeom prst="rect">
            <a:avLst/>
          </a:prstGeom>
        </p:spPr>
        <p:txBody>
          <a:bodyPr vert="horz" lIns="91440" tIns="45720" rIns="91440" bIns="45720" rtlCol="0" anchor="t">
            <a:normAutofit/>
          </a:bodyPr>
          <a:lstStyle>
            <a:lvl1pPr marL="0" indent="0" algn="l" defTabSz="914400" rtl="0" eaLnBrk="1" latinLnBrk="0" hangingPunct="1">
              <a:lnSpc>
                <a:spcPct val="100000"/>
              </a:lnSpc>
              <a:spcBef>
                <a:spcPts val="1500"/>
              </a:spcBef>
              <a:buFont typeface="Arial" panose="020B0604020202020204" pitchFamily="34" charset="0"/>
              <a:buNone/>
              <a:defRPr sz="1800" b="0" kern="1200">
                <a:solidFill>
                  <a:schemeClr val="bg1"/>
                </a:solidFill>
                <a:latin typeface="+mn-lt"/>
                <a:ea typeface="+mn-ea"/>
                <a:cs typeface="+mn-cs"/>
              </a:defRPr>
            </a:lvl1pPr>
            <a:lvl2pPr marL="731520" indent="-347472" algn="l" defTabSz="914400" rtl="0" eaLnBrk="1" latinLnBrk="0" hangingPunct="1">
              <a:lnSpc>
                <a:spcPct val="90000"/>
              </a:lnSpc>
              <a:spcBef>
                <a:spcPts val="1500"/>
              </a:spcBef>
              <a:buFont typeface="Arial" panose="020B0604020202020204" pitchFamily="34" charset="0"/>
              <a:buChar char="•"/>
              <a:defRPr sz="1000" kern="1200">
                <a:solidFill>
                  <a:schemeClr val="bg1"/>
                </a:solidFill>
                <a:latin typeface="+mn-lt"/>
                <a:ea typeface="+mn-ea"/>
                <a:cs typeface="+mn-cs"/>
              </a:defRPr>
            </a:lvl2pPr>
            <a:lvl3pPr marL="1097280" indent="-347472" algn="l" defTabSz="914400" rtl="0" eaLnBrk="1" latinLnBrk="0" hangingPunct="1">
              <a:lnSpc>
                <a:spcPct val="90000"/>
              </a:lnSpc>
              <a:spcBef>
                <a:spcPts val="1500"/>
              </a:spcBef>
              <a:buFont typeface="Arial" panose="020B0604020202020204" pitchFamily="34" charset="0"/>
              <a:buChar char="•"/>
              <a:defRPr sz="900" kern="1200">
                <a:solidFill>
                  <a:schemeClr val="bg1"/>
                </a:solidFill>
                <a:latin typeface="+mn-lt"/>
                <a:ea typeface="+mn-ea"/>
                <a:cs typeface="+mn-cs"/>
              </a:defRPr>
            </a:lvl3pPr>
            <a:lvl4pPr marL="1463040" indent="-347472" algn="l" defTabSz="914400" rtl="0" eaLnBrk="1" latinLnBrk="0" hangingPunct="1">
              <a:lnSpc>
                <a:spcPct val="90000"/>
              </a:lnSpc>
              <a:spcBef>
                <a:spcPts val="1500"/>
              </a:spcBef>
              <a:buFont typeface="Arial" panose="020B0604020202020204" pitchFamily="34" charset="0"/>
              <a:buChar char="•"/>
              <a:defRPr sz="800" kern="1200">
                <a:solidFill>
                  <a:schemeClr val="bg1"/>
                </a:solidFill>
                <a:latin typeface="+mn-lt"/>
                <a:ea typeface="+mn-ea"/>
                <a:cs typeface="+mn-cs"/>
              </a:defRPr>
            </a:lvl4pPr>
            <a:lvl5pPr marL="1828800" indent="-347472" algn="l" defTabSz="914400" rtl="0" eaLnBrk="1" latinLnBrk="0" hangingPunct="1">
              <a:lnSpc>
                <a:spcPct val="90000"/>
              </a:lnSpc>
              <a:spcBef>
                <a:spcPts val="1500"/>
              </a:spcBef>
              <a:buFont typeface="Arial" panose="020B0604020202020204" pitchFamily="34" charset="0"/>
              <a:buChar char="•"/>
              <a:defRPr sz="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1400" dirty="0"/>
              <a:t>Lilian Wangui</a:t>
            </a:r>
          </a:p>
        </p:txBody>
      </p:sp>
      <p:sp>
        <p:nvSpPr>
          <p:cNvPr id="20" name="Text Placeholder 24">
            <a:extLst>
              <a:ext uri="{FF2B5EF4-FFF2-40B4-BE49-F238E27FC236}">
                <a16:creationId xmlns:a16="http://schemas.microsoft.com/office/drawing/2014/main" id="{60242A95-C80B-95FC-FF3E-F10059223127}"/>
              </a:ext>
            </a:extLst>
          </p:cNvPr>
          <p:cNvSpPr txBox="1">
            <a:spLocks/>
          </p:cNvSpPr>
          <p:nvPr/>
        </p:nvSpPr>
        <p:spPr>
          <a:xfrm>
            <a:off x="3000375" y="2902130"/>
            <a:ext cx="1609725" cy="789796"/>
          </a:xfrm>
          <a:prstGeom prst="rect">
            <a:avLst/>
          </a:prstGeom>
        </p:spPr>
        <p:txBody>
          <a:bodyPr vert="horz" lIns="91440" tIns="45720" rIns="91440" bIns="45720" rtlCol="0" anchor="t">
            <a:normAutofit/>
          </a:bodyPr>
          <a:lstStyle>
            <a:lvl1pPr marL="0" indent="0" algn="l" defTabSz="914400" rtl="0" eaLnBrk="1" latinLnBrk="0" hangingPunct="1">
              <a:lnSpc>
                <a:spcPct val="100000"/>
              </a:lnSpc>
              <a:spcBef>
                <a:spcPts val="1500"/>
              </a:spcBef>
              <a:buFont typeface="Arial" panose="020B0604020202020204" pitchFamily="34" charset="0"/>
              <a:buNone/>
              <a:defRPr sz="1800" b="0" kern="1200">
                <a:solidFill>
                  <a:schemeClr val="bg1"/>
                </a:solidFill>
                <a:latin typeface="+mn-lt"/>
                <a:ea typeface="+mn-ea"/>
                <a:cs typeface="+mn-cs"/>
              </a:defRPr>
            </a:lvl1pPr>
            <a:lvl2pPr marL="731520" indent="-347472" algn="l" defTabSz="914400" rtl="0" eaLnBrk="1" latinLnBrk="0" hangingPunct="1">
              <a:lnSpc>
                <a:spcPct val="90000"/>
              </a:lnSpc>
              <a:spcBef>
                <a:spcPts val="1500"/>
              </a:spcBef>
              <a:buFont typeface="Arial" panose="020B0604020202020204" pitchFamily="34" charset="0"/>
              <a:buChar char="•"/>
              <a:defRPr sz="1000" kern="1200">
                <a:solidFill>
                  <a:schemeClr val="bg1"/>
                </a:solidFill>
                <a:latin typeface="+mn-lt"/>
                <a:ea typeface="+mn-ea"/>
                <a:cs typeface="+mn-cs"/>
              </a:defRPr>
            </a:lvl2pPr>
            <a:lvl3pPr marL="1097280" indent="-347472" algn="l" defTabSz="914400" rtl="0" eaLnBrk="1" latinLnBrk="0" hangingPunct="1">
              <a:lnSpc>
                <a:spcPct val="90000"/>
              </a:lnSpc>
              <a:spcBef>
                <a:spcPts val="1500"/>
              </a:spcBef>
              <a:buFont typeface="Arial" panose="020B0604020202020204" pitchFamily="34" charset="0"/>
              <a:buChar char="•"/>
              <a:defRPr sz="900" kern="1200">
                <a:solidFill>
                  <a:schemeClr val="bg1"/>
                </a:solidFill>
                <a:latin typeface="+mn-lt"/>
                <a:ea typeface="+mn-ea"/>
                <a:cs typeface="+mn-cs"/>
              </a:defRPr>
            </a:lvl3pPr>
            <a:lvl4pPr marL="1463040" indent="-347472" algn="l" defTabSz="914400" rtl="0" eaLnBrk="1" latinLnBrk="0" hangingPunct="1">
              <a:lnSpc>
                <a:spcPct val="90000"/>
              </a:lnSpc>
              <a:spcBef>
                <a:spcPts val="1500"/>
              </a:spcBef>
              <a:buFont typeface="Arial" panose="020B0604020202020204" pitchFamily="34" charset="0"/>
              <a:buChar char="•"/>
              <a:defRPr sz="800" kern="1200">
                <a:solidFill>
                  <a:schemeClr val="bg1"/>
                </a:solidFill>
                <a:latin typeface="+mn-lt"/>
                <a:ea typeface="+mn-ea"/>
                <a:cs typeface="+mn-cs"/>
              </a:defRPr>
            </a:lvl4pPr>
            <a:lvl5pPr marL="1828800" indent="-347472" algn="l" defTabSz="914400" rtl="0" eaLnBrk="1" latinLnBrk="0" hangingPunct="1">
              <a:lnSpc>
                <a:spcPct val="90000"/>
              </a:lnSpc>
              <a:spcBef>
                <a:spcPts val="1500"/>
              </a:spcBef>
              <a:buFont typeface="Arial" panose="020B0604020202020204" pitchFamily="34" charset="0"/>
              <a:buChar char="•"/>
              <a:defRPr sz="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1400" dirty="0"/>
              <a:t>Wamuyu Gitonga</a:t>
            </a:r>
          </a:p>
          <a:p>
            <a:pPr algn="ctr"/>
            <a:r>
              <a:rPr lang="en-US" sz="1400" dirty="0"/>
              <a:t>Team Lead</a:t>
            </a:r>
            <a:endParaRPr lang="en-US" dirty="0"/>
          </a:p>
          <a:p>
            <a:endParaRPr lang="en-US" dirty="0"/>
          </a:p>
        </p:txBody>
      </p:sp>
      <p:sp>
        <p:nvSpPr>
          <p:cNvPr id="21" name="Text Placeholder 24">
            <a:extLst>
              <a:ext uri="{FF2B5EF4-FFF2-40B4-BE49-F238E27FC236}">
                <a16:creationId xmlns:a16="http://schemas.microsoft.com/office/drawing/2014/main" id="{EEFE1915-3326-A9FB-BEC9-E540D7603818}"/>
              </a:ext>
            </a:extLst>
          </p:cNvPr>
          <p:cNvSpPr txBox="1">
            <a:spLocks/>
          </p:cNvSpPr>
          <p:nvPr/>
        </p:nvSpPr>
        <p:spPr>
          <a:xfrm>
            <a:off x="3050106" y="5885426"/>
            <a:ext cx="1274907" cy="625469"/>
          </a:xfrm>
          <a:prstGeom prst="rect">
            <a:avLst/>
          </a:prstGeom>
        </p:spPr>
        <p:txBody>
          <a:bodyPr vert="horz" lIns="91440" tIns="45720" rIns="91440" bIns="45720" rtlCol="0" anchor="t">
            <a:normAutofit/>
          </a:bodyPr>
          <a:lstStyle>
            <a:lvl1pPr marL="0" indent="0" algn="l" defTabSz="914400" rtl="0" eaLnBrk="1" latinLnBrk="0" hangingPunct="1">
              <a:lnSpc>
                <a:spcPct val="100000"/>
              </a:lnSpc>
              <a:spcBef>
                <a:spcPts val="1500"/>
              </a:spcBef>
              <a:buFont typeface="Arial" panose="020B0604020202020204" pitchFamily="34" charset="0"/>
              <a:buNone/>
              <a:defRPr sz="1800" b="0" kern="1200">
                <a:solidFill>
                  <a:schemeClr val="bg1"/>
                </a:solidFill>
                <a:latin typeface="+mn-lt"/>
                <a:ea typeface="+mn-ea"/>
                <a:cs typeface="+mn-cs"/>
              </a:defRPr>
            </a:lvl1pPr>
            <a:lvl2pPr marL="731520" indent="-347472" algn="l" defTabSz="914400" rtl="0" eaLnBrk="1" latinLnBrk="0" hangingPunct="1">
              <a:lnSpc>
                <a:spcPct val="90000"/>
              </a:lnSpc>
              <a:spcBef>
                <a:spcPts val="1500"/>
              </a:spcBef>
              <a:buFont typeface="Arial" panose="020B0604020202020204" pitchFamily="34" charset="0"/>
              <a:buChar char="•"/>
              <a:defRPr sz="1000" kern="1200">
                <a:solidFill>
                  <a:schemeClr val="bg1"/>
                </a:solidFill>
                <a:latin typeface="+mn-lt"/>
                <a:ea typeface="+mn-ea"/>
                <a:cs typeface="+mn-cs"/>
              </a:defRPr>
            </a:lvl2pPr>
            <a:lvl3pPr marL="1097280" indent="-347472" algn="l" defTabSz="914400" rtl="0" eaLnBrk="1" latinLnBrk="0" hangingPunct="1">
              <a:lnSpc>
                <a:spcPct val="90000"/>
              </a:lnSpc>
              <a:spcBef>
                <a:spcPts val="1500"/>
              </a:spcBef>
              <a:buFont typeface="Arial" panose="020B0604020202020204" pitchFamily="34" charset="0"/>
              <a:buChar char="•"/>
              <a:defRPr sz="900" kern="1200">
                <a:solidFill>
                  <a:schemeClr val="bg1"/>
                </a:solidFill>
                <a:latin typeface="+mn-lt"/>
                <a:ea typeface="+mn-ea"/>
                <a:cs typeface="+mn-cs"/>
              </a:defRPr>
            </a:lvl3pPr>
            <a:lvl4pPr marL="1463040" indent="-347472" algn="l" defTabSz="914400" rtl="0" eaLnBrk="1" latinLnBrk="0" hangingPunct="1">
              <a:lnSpc>
                <a:spcPct val="90000"/>
              </a:lnSpc>
              <a:spcBef>
                <a:spcPts val="1500"/>
              </a:spcBef>
              <a:buFont typeface="Arial" panose="020B0604020202020204" pitchFamily="34" charset="0"/>
              <a:buChar char="•"/>
              <a:defRPr sz="800" kern="1200">
                <a:solidFill>
                  <a:schemeClr val="bg1"/>
                </a:solidFill>
                <a:latin typeface="+mn-lt"/>
                <a:ea typeface="+mn-ea"/>
                <a:cs typeface="+mn-cs"/>
              </a:defRPr>
            </a:lvl4pPr>
            <a:lvl5pPr marL="1828800" indent="-347472" algn="l" defTabSz="914400" rtl="0" eaLnBrk="1" latinLnBrk="0" hangingPunct="1">
              <a:lnSpc>
                <a:spcPct val="90000"/>
              </a:lnSpc>
              <a:spcBef>
                <a:spcPts val="1500"/>
              </a:spcBef>
              <a:buFont typeface="Arial" panose="020B0604020202020204" pitchFamily="34" charset="0"/>
              <a:buChar char="•"/>
              <a:defRPr sz="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t>Leejay </a:t>
            </a:r>
            <a:r>
              <a:rPr lang="en-US" sz="1400" dirty="0" err="1"/>
              <a:t>Mwakereti</a:t>
            </a:r>
            <a:endParaRPr lang="en-US" sz="1400" dirty="0"/>
          </a:p>
          <a:p>
            <a:endParaRPr lang="en-US" dirty="0"/>
          </a:p>
        </p:txBody>
      </p:sp>
      <p:sp>
        <p:nvSpPr>
          <p:cNvPr id="22" name="Text Placeholder 24">
            <a:extLst>
              <a:ext uri="{FF2B5EF4-FFF2-40B4-BE49-F238E27FC236}">
                <a16:creationId xmlns:a16="http://schemas.microsoft.com/office/drawing/2014/main" id="{34DF3B81-345D-38E0-A723-711FBC28260C}"/>
              </a:ext>
            </a:extLst>
          </p:cNvPr>
          <p:cNvSpPr txBox="1">
            <a:spLocks/>
          </p:cNvSpPr>
          <p:nvPr/>
        </p:nvSpPr>
        <p:spPr>
          <a:xfrm>
            <a:off x="5139819" y="5991330"/>
            <a:ext cx="1274907" cy="413659"/>
          </a:xfrm>
          <a:prstGeom prst="rect">
            <a:avLst/>
          </a:prstGeom>
        </p:spPr>
        <p:txBody>
          <a:bodyPr vert="horz" lIns="91440" tIns="45720" rIns="91440" bIns="45720" rtlCol="0" anchor="t">
            <a:normAutofit/>
          </a:bodyPr>
          <a:lstStyle>
            <a:lvl1pPr marL="0" indent="0" algn="l" defTabSz="914400" rtl="0" eaLnBrk="1" latinLnBrk="0" hangingPunct="1">
              <a:lnSpc>
                <a:spcPct val="100000"/>
              </a:lnSpc>
              <a:spcBef>
                <a:spcPts val="1500"/>
              </a:spcBef>
              <a:buFont typeface="Arial" panose="020B0604020202020204" pitchFamily="34" charset="0"/>
              <a:buNone/>
              <a:defRPr sz="1800" b="0" kern="1200">
                <a:solidFill>
                  <a:schemeClr val="bg1"/>
                </a:solidFill>
                <a:latin typeface="+mn-lt"/>
                <a:ea typeface="+mn-ea"/>
                <a:cs typeface="+mn-cs"/>
              </a:defRPr>
            </a:lvl1pPr>
            <a:lvl2pPr marL="731520" indent="-347472" algn="l" defTabSz="914400" rtl="0" eaLnBrk="1" latinLnBrk="0" hangingPunct="1">
              <a:lnSpc>
                <a:spcPct val="90000"/>
              </a:lnSpc>
              <a:spcBef>
                <a:spcPts val="1500"/>
              </a:spcBef>
              <a:buFont typeface="Arial" panose="020B0604020202020204" pitchFamily="34" charset="0"/>
              <a:buChar char="•"/>
              <a:defRPr sz="1000" kern="1200">
                <a:solidFill>
                  <a:schemeClr val="bg1"/>
                </a:solidFill>
                <a:latin typeface="+mn-lt"/>
                <a:ea typeface="+mn-ea"/>
                <a:cs typeface="+mn-cs"/>
              </a:defRPr>
            </a:lvl2pPr>
            <a:lvl3pPr marL="1097280" indent="-347472" algn="l" defTabSz="914400" rtl="0" eaLnBrk="1" latinLnBrk="0" hangingPunct="1">
              <a:lnSpc>
                <a:spcPct val="90000"/>
              </a:lnSpc>
              <a:spcBef>
                <a:spcPts val="1500"/>
              </a:spcBef>
              <a:buFont typeface="Arial" panose="020B0604020202020204" pitchFamily="34" charset="0"/>
              <a:buChar char="•"/>
              <a:defRPr sz="900" kern="1200">
                <a:solidFill>
                  <a:schemeClr val="bg1"/>
                </a:solidFill>
                <a:latin typeface="+mn-lt"/>
                <a:ea typeface="+mn-ea"/>
                <a:cs typeface="+mn-cs"/>
              </a:defRPr>
            </a:lvl3pPr>
            <a:lvl4pPr marL="1463040" indent="-347472" algn="l" defTabSz="914400" rtl="0" eaLnBrk="1" latinLnBrk="0" hangingPunct="1">
              <a:lnSpc>
                <a:spcPct val="90000"/>
              </a:lnSpc>
              <a:spcBef>
                <a:spcPts val="1500"/>
              </a:spcBef>
              <a:buFont typeface="Arial" panose="020B0604020202020204" pitchFamily="34" charset="0"/>
              <a:buChar char="•"/>
              <a:defRPr sz="800" kern="1200">
                <a:solidFill>
                  <a:schemeClr val="bg1"/>
                </a:solidFill>
                <a:latin typeface="+mn-lt"/>
                <a:ea typeface="+mn-ea"/>
                <a:cs typeface="+mn-cs"/>
              </a:defRPr>
            </a:lvl4pPr>
            <a:lvl5pPr marL="1828800" indent="-347472" algn="l" defTabSz="914400" rtl="0" eaLnBrk="1" latinLnBrk="0" hangingPunct="1">
              <a:lnSpc>
                <a:spcPct val="90000"/>
              </a:lnSpc>
              <a:spcBef>
                <a:spcPts val="1500"/>
              </a:spcBef>
              <a:buFont typeface="Arial" panose="020B0604020202020204" pitchFamily="34" charset="0"/>
              <a:buChar char="•"/>
              <a:defRPr sz="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t>John Njogu</a:t>
            </a:r>
          </a:p>
          <a:p>
            <a:endParaRPr lang="en-US" dirty="0"/>
          </a:p>
        </p:txBody>
      </p:sp>
      <p:sp>
        <p:nvSpPr>
          <p:cNvPr id="28" name="Text Placeholder 24">
            <a:extLst>
              <a:ext uri="{FF2B5EF4-FFF2-40B4-BE49-F238E27FC236}">
                <a16:creationId xmlns:a16="http://schemas.microsoft.com/office/drawing/2014/main" id="{97AFBCB1-B126-731A-2445-B7F4EFC6769A}"/>
              </a:ext>
            </a:extLst>
          </p:cNvPr>
          <p:cNvSpPr txBox="1">
            <a:spLocks/>
          </p:cNvSpPr>
          <p:nvPr/>
        </p:nvSpPr>
        <p:spPr>
          <a:xfrm>
            <a:off x="7143750" y="2938895"/>
            <a:ext cx="1609725" cy="789793"/>
          </a:xfrm>
          <a:prstGeom prst="rect">
            <a:avLst/>
          </a:prstGeom>
        </p:spPr>
        <p:txBody>
          <a:bodyPr vert="horz" lIns="91440" tIns="45720" rIns="91440" bIns="45720" rtlCol="0" anchor="t">
            <a:normAutofit/>
          </a:bodyPr>
          <a:lstStyle>
            <a:lvl1pPr marL="0" indent="0" algn="l" defTabSz="914400" rtl="0" eaLnBrk="1" latinLnBrk="0" hangingPunct="1">
              <a:lnSpc>
                <a:spcPct val="100000"/>
              </a:lnSpc>
              <a:spcBef>
                <a:spcPts val="1500"/>
              </a:spcBef>
              <a:buFont typeface="Arial" panose="020B0604020202020204" pitchFamily="34" charset="0"/>
              <a:buNone/>
              <a:defRPr sz="1800" b="0" kern="1200">
                <a:solidFill>
                  <a:schemeClr val="bg1"/>
                </a:solidFill>
                <a:latin typeface="+mn-lt"/>
                <a:ea typeface="+mn-ea"/>
                <a:cs typeface="+mn-cs"/>
              </a:defRPr>
            </a:lvl1pPr>
            <a:lvl2pPr marL="731520" indent="-347472" algn="l" defTabSz="914400" rtl="0" eaLnBrk="1" latinLnBrk="0" hangingPunct="1">
              <a:lnSpc>
                <a:spcPct val="90000"/>
              </a:lnSpc>
              <a:spcBef>
                <a:spcPts val="1500"/>
              </a:spcBef>
              <a:buFont typeface="Arial" panose="020B0604020202020204" pitchFamily="34" charset="0"/>
              <a:buChar char="•"/>
              <a:defRPr sz="1000" kern="1200">
                <a:solidFill>
                  <a:schemeClr val="bg1"/>
                </a:solidFill>
                <a:latin typeface="+mn-lt"/>
                <a:ea typeface="+mn-ea"/>
                <a:cs typeface="+mn-cs"/>
              </a:defRPr>
            </a:lvl2pPr>
            <a:lvl3pPr marL="1097280" indent="-347472" algn="l" defTabSz="914400" rtl="0" eaLnBrk="1" latinLnBrk="0" hangingPunct="1">
              <a:lnSpc>
                <a:spcPct val="90000"/>
              </a:lnSpc>
              <a:spcBef>
                <a:spcPts val="1500"/>
              </a:spcBef>
              <a:buFont typeface="Arial" panose="020B0604020202020204" pitchFamily="34" charset="0"/>
              <a:buChar char="•"/>
              <a:defRPr sz="900" kern="1200">
                <a:solidFill>
                  <a:schemeClr val="bg1"/>
                </a:solidFill>
                <a:latin typeface="+mn-lt"/>
                <a:ea typeface="+mn-ea"/>
                <a:cs typeface="+mn-cs"/>
              </a:defRPr>
            </a:lvl3pPr>
            <a:lvl4pPr marL="1463040" indent="-347472" algn="l" defTabSz="914400" rtl="0" eaLnBrk="1" latinLnBrk="0" hangingPunct="1">
              <a:lnSpc>
                <a:spcPct val="90000"/>
              </a:lnSpc>
              <a:spcBef>
                <a:spcPts val="1500"/>
              </a:spcBef>
              <a:buFont typeface="Arial" panose="020B0604020202020204" pitchFamily="34" charset="0"/>
              <a:buChar char="•"/>
              <a:defRPr sz="800" kern="1200">
                <a:solidFill>
                  <a:schemeClr val="bg1"/>
                </a:solidFill>
                <a:latin typeface="+mn-lt"/>
                <a:ea typeface="+mn-ea"/>
                <a:cs typeface="+mn-cs"/>
              </a:defRPr>
            </a:lvl4pPr>
            <a:lvl5pPr marL="1828800" indent="-347472" algn="l" defTabSz="914400" rtl="0" eaLnBrk="1" latinLnBrk="0" hangingPunct="1">
              <a:lnSpc>
                <a:spcPct val="90000"/>
              </a:lnSpc>
              <a:spcBef>
                <a:spcPts val="1500"/>
              </a:spcBef>
              <a:buFont typeface="Arial" panose="020B0604020202020204" pitchFamily="34" charset="0"/>
              <a:buChar char="•"/>
              <a:defRPr sz="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1400" dirty="0"/>
              <a:t>Natalie Wanjiku</a:t>
            </a:r>
          </a:p>
          <a:p>
            <a:endParaRPr lang="en-US" dirty="0"/>
          </a:p>
        </p:txBody>
      </p:sp>
      <p:sp>
        <p:nvSpPr>
          <p:cNvPr id="29" name="Text Placeholder 2">
            <a:extLst>
              <a:ext uri="{FF2B5EF4-FFF2-40B4-BE49-F238E27FC236}">
                <a16:creationId xmlns:a16="http://schemas.microsoft.com/office/drawing/2014/main" id="{7B537F15-E0A9-6AA7-3CE3-F754659E2523}"/>
              </a:ext>
            </a:extLst>
          </p:cNvPr>
          <p:cNvSpPr txBox="1">
            <a:spLocks/>
          </p:cNvSpPr>
          <p:nvPr/>
        </p:nvSpPr>
        <p:spPr>
          <a:xfrm>
            <a:off x="7143750" y="3728688"/>
            <a:ext cx="4928275" cy="2676301"/>
          </a:xfrm>
          <a:prstGeom prst="rect">
            <a:avLst/>
          </a:prstGeom>
        </p:spPr>
        <p:txBody>
          <a:bodyPr/>
          <a:lstStyle>
            <a:lvl1pPr marL="347472" indent="-347472" algn="l" defTabSz="914400" rtl="0" eaLnBrk="1" latinLnBrk="0" hangingPunct="1">
              <a:lnSpc>
                <a:spcPct val="90000"/>
              </a:lnSpc>
              <a:spcBef>
                <a:spcPts val="1500"/>
              </a:spcBef>
              <a:buFont typeface="Arial" panose="020B0604020202020204" pitchFamily="34" charset="0"/>
              <a:buChar char="•"/>
              <a:defRPr sz="2000" kern="1200">
                <a:solidFill>
                  <a:schemeClr val="bg1"/>
                </a:solidFill>
                <a:latin typeface="+mn-lt"/>
                <a:ea typeface="+mn-ea"/>
                <a:cs typeface="+mn-cs"/>
              </a:defRPr>
            </a:lvl1pPr>
            <a:lvl2pPr marL="731520" indent="-347472" algn="l" defTabSz="914400" rtl="0" eaLnBrk="1" latinLnBrk="0" hangingPunct="1">
              <a:lnSpc>
                <a:spcPct val="90000"/>
              </a:lnSpc>
              <a:spcBef>
                <a:spcPts val="1500"/>
              </a:spcBef>
              <a:buFont typeface="Arial" panose="020B0604020202020204" pitchFamily="34" charset="0"/>
              <a:buChar char="•"/>
              <a:defRPr sz="2000" kern="1200">
                <a:solidFill>
                  <a:schemeClr val="bg1"/>
                </a:solidFill>
                <a:latin typeface="+mn-lt"/>
                <a:ea typeface="+mn-ea"/>
                <a:cs typeface="+mn-cs"/>
              </a:defRPr>
            </a:lvl2pPr>
            <a:lvl3pPr marL="1097280" indent="-347472" algn="l" defTabSz="914400" rtl="0" eaLnBrk="1" latinLnBrk="0" hangingPunct="1">
              <a:lnSpc>
                <a:spcPct val="90000"/>
              </a:lnSpc>
              <a:spcBef>
                <a:spcPts val="1500"/>
              </a:spcBef>
              <a:buFont typeface="Arial" panose="020B0604020202020204" pitchFamily="34" charset="0"/>
              <a:buChar char="•"/>
              <a:defRPr sz="2000" kern="1200">
                <a:solidFill>
                  <a:schemeClr val="bg1"/>
                </a:solidFill>
                <a:latin typeface="+mn-lt"/>
                <a:ea typeface="+mn-ea"/>
                <a:cs typeface="+mn-cs"/>
              </a:defRPr>
            </a:lvl3pPr>
            <a:lvl4pPr marL="1463040" indent="-347472" algn="l" defTabSz="914400" rtl="0" eaLnBrk="1" latinLnBrk="0" hangingPunct="1">
              <a:lnSpc>
                <a:spcPct val="90000"/>
              </a:lnSpc>
              <a:spcBef>
                <a:spcPts val="1500"/>
              </a:spcBef>
              <a:buFont typeface="Arial" panose="020B0604020202020204" pitchFamily="34" charset="0"/>
              <a:buChar char="•"/>
              <a:defRPr sz="2000" kern="1200">
                <a:solidFill>
                  <a:schemeClr val="bg1"/>
                </a:solidFill>
                <a:latin typeface="+mn-lt"/>
                <a:ea typeface="+mn-ea"/>
                <a:cs typeface="+mn-cs"/>
              </a:defRPr>
            </a:lvl4pPr>
            <a:lvl5pPr marL="1828800" indent="-347472" algn="l" defTabSz="914400" rtl="0" eaLnBrk="1" latinLnBrk="0" hangingPunct="1">
              <a:lnSpc>
                <a:spcPct val="90000"/>
              </a:lnSpc>
              <a:spcBef>
                <a:spcPts val="1500"/>
              </a:spcBef>
              <a:buFont typeface="Arial" panose="020B0604020202020204" pitchFamily="34" charset="0"/>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b="1" dirty="0"/>
              <a:t>Feel free to email us at any of the email addresses below;</a:t>
            </a:r>
          </a:p>
          <a:p>
            <a:r>
              <a:rPr lang="en-US" sz="1400" dirty="0">
                <a:hlinkClick r:id="rId9"/>
              </a:rPr>
              <a:t>wamuyugitonga@gmail.com</a:t>
            </a:r>
            <a:endParaRPr lang="en-US" sz="1400" dirty="0"/>
          </a:p>
          <a:p>
            <a:r>
              <a:rPr lang="en-US" sz="1400" dirty="0">
                <a:hlinkClick r:id="rId10"/>
              </a:rPr>
              <a:t>veesandra30@gmail.com</a:t>
            </a:r>
            <a:endParaRPr lang="en-US" sz="1400" dirty="0"/>
          </a:p>
          <a:p>
            <a:r>
              <a:rPr lang="en-US" sz="1400" dirty="0">
                <a:hlinkClick r:id="rId11"/>
              </a:rPr>
              <a:t>samiellesimple@gmail.com</a:t>
            </a:r>
            <a:endParaRPr lang="en-US" sz="1400" dirty="0"/>
          </a:p>
          <a:p>
            <a:r>
              <a:rPr lang="en-US" sz="1400" dirty="0">
                <a:hlinkClick r:id="rId12"/>
              </a:rPr>
              <a:t>lilianwangui266@gmail.com</a:t>
            </a:r>
            <a:endParaRPr lang="en-US" sz="1400" dirty="0"/>
          </a:p>
          <a:p>
            <a:r>
              <a:rPr lang="en-US" sz="1400" dirty="0">
                <a:hlinkClick r:id="rId13"/>
              </a:rPr>
              <a:t>leemwa244@gmail.com</a:t>
            </a:r>
            <a:endParaRPr lang="en-US" sz="1400" dirty="0"/>
          </a:p>
          <a:p>
            <a:r>
              <a:rPr lang="en-US" sz="1400" dirty="0">
                <a:hlinkClick r:id="rId14"/>
              </a:rPr>
              <a:t>jnnjogu6@gmail.com</a:t>
            </a:r>
            <a:endParaRPr lang="en-US" sz="1400" dirty="0"/>
          </a:p>
        </p:txBody>
      </p:sp>
    </p:spTree>
    <p:extLst>
      <p:ext uri="{BB962C8B-B14F-4D97-AF65-F5344CB8AC3E}">
        <p14:creationId xmlns:p14="http://schemas.microsoft.com/office/powerpoint/2010/main" val="5292794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5F5E3-2B1C-7C0A-8581-67A9052D13AA}"/>
              </a:ext>
            </a:extLst>
          </p:cNvPr>
          <p:cNvSpPr>
            <a:spLocks noGrp="1"/>
          </p:cNvSpPr>
          <p:nvPr>
            <p:ph type="title"/>
          </p:nvPr>
        </p:nvSpPr>
        <p:spPr>
          <a:xfrm>
            <a:off x="914400" y="2487168"/>
            <a:ext cx="4572000" cy="3383280"/>
          </a:xfrm>
          <a:noFill/>
        </p:spPr>
        <p:txBody>
          <a:bodyPr anchor="t" anchorCtr="0">
            <a:noAutofit/>
          </a:bodyPr>
          <a:lstStyle/>
          <a:p>
            <a:r>
              <a:rPr lang="en-US" dirty="0"/>
              <a:t>Overview.</a:t>
            </a:r>
          </a:p>
        </p:txBody>
      </p:sp>
      <p:sp>
        <p:nvSpPr>
          <p:cNvPr id="3" name="Content Placeholder 2">
            <a:extLst>
              <a:ext uri="{FF2B5EF4-FFF2-40B4-BE49-F238E27FC236}">
                <a16:creationId xmlns:a16="http://schemas.microsoft.com/office/drawing/2014/main" id="{A6A33159-D030-2F82-A142-F75940728319}"/>
              </a:ext>
            </a:extLst>
          </p:cNvPr>
          <p:cNvSpPr>
            <a:spLocks noGrp="1"/>
          </p:cNvSpPr>
          <p:nvPr>
            <p:ph idx="1"/>
          </p:nvPr>
        </p:nvSpPr>
        <p:spPr>
          <a:xfrm>
            <a:off x="6217920" y="2487168"/>
            <a:ext cx="5029200" cy="3383280"/>
          </a:xfrm>
          <a:noFill/>
        </p:spPr>
        <p:txBody>
          <a:bodyPr>
            <a:normAutofit/>
          </a:bodyPr>
          <a:lstStyle/>
          <a:p>
            <a:r>
              <a:rPr lang="en-US" sz="2000" dirty="0"/>
              <a:t>The company, looking to diversify its portfolio, has identified the film industry as a potential profitable business opportunity.</a:t>
            </a:r>
          </a:p>
          <a:p>
            <a:r>
              <a:rPr lang="en-US" sz="2000" dirty="0"/>
              <a:t>In this presentation, we will be reviewing areas in the film industry the company ought to focus on in order to drive profits as they embark on this exciting journey</a:t>
            </a:r>
            <a:r>
              <a:rPr lang="en-US" dirty="0"/>
              <a:t>.</a:t>
            </a:r>
          </a:p>
        </p:txBody>
      </p:sp>
      <p:sp>
        <p:nvSpPr>
          <p:cNvPr id="4" name="Slide Number Placeholder 3">
            <a:extLst>
              <a:ext uri="{FF2B5EF4-FFF2-40B4-BE49-F238E27FC236}">
                <a16:creationId xmlns:a16="http://schemas.microsoft.com/office/drawing/2014/main" id="{14D4AF3B-CC38-C6F7-1058-2FC5EE48D7F2}"/>
              </a:ext>
            </a:extLst>
          </p:cNvPr>
          <p:cNvSpPr>
            <a:spLocks noGrp="1"/>
          </p:cNvSpPr>
          <p:nvPr>
            <p:ph type="sldNum" sz="quarter" idx="12"/>
          </p:nvPr>
        </p:nvSpPr>
        <p:spPr/>
        <p:txBody>
          <a:bodyPr/>
          <a:lstStyle/>
          <a:p>
            <a:fld id="{69E57DC2-970A-4B3E-BB1C-7A09969E49DF}" type="slidenum">
              <a:rPr lang="en-US" smtClean="0"/>
              <a:t>4</a:t>
            </a:fld>
            <a:endParaRPr lang="en-US" dirty="0"/>
          </a:p>
        </p:txBody>
      </p:sp>
    </p:spTree>
    <p:extLst>
      <p:ext uri="{BB962C8B-B14F-4D97-AF65-F5344CB8AC3E}">
        <p14:creationId xmlns:p14="http://schemas.microsoft.com/office/powerpoint/2010/main" val="36666746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5A61EC-5F42-6AB8-DF35-480F070288EB}"/>
              </a:ext>
            </a:extLst>
          </p:cNvPr>
          <p:cNvSpPr>
            <a:spLocks noGrp="1"/>
          </p:cNvSpPr>
          <p:nvPr>
            <p:ph type="title"/>
          </p:nvPr>
        </p:nvSpPr>
        <p:spPr>
          <a:xfrm>
            <a:off x="1143000" y="3200400"/>
            <a:ext cx="5029200" cy="2743200"/>
          </a:xfrm>
        </p:spPr>
        <p:txBody>
          <a:bodyPr lIns="0" anchor="t" anchorCtr="0"/>
          <a:lstStyle/>
          <a:p>
            <a:r>
              <a:rPr lang="en-US" dirty="0"/>
              <a:t>Business understanding.</a:t>
            </a:r>
          </a:p>
        </p:txBody>
      </p:sp>
      <p:sp>
        <p:nvSpPr>
          <p:cNvPr id="3" name="Text Placeholder 2">
            <a:extLst>
              <a:ext uri="{FF2B5EF4-FFF2-40B4-BE49-F238E27FC236}">
                <a16:creationId xmlns:a16="http://schemas.microsoft.com/office/drawing/2014/main" id="{2A399339-FABF-04A2-4090-C38B947B2B8B}"/>
              </a:ext>
            </a:extLst>
          </p:cNvPr>
          <p:cNvSpPr>
            <a:spLocks noGrp="1"/>
          </p:cNvSpPr>
          <p:nvPr>
            <p:ph type="body" sz="quarter" idx="28"/>
          </p:nvPr>
        </p:nvSpPr>
        <p:spPr>
          <a:xfrm>
            <a:off x="1261872" y="2240280"/>
            <a:ext cx="5029200" cy="760288"/>
          </a:xfrm>
        </p:spPr>
        <p:txBody>
          <a:bodyPr anchor="b" anchorCtr="0"/>
          <a:lstStyle/>
          <a:p>
            <a:r>
              <a:rPr lang="en-US" dirty="0"/>
              <a:t>Understanding what the industry entails.</a:t>
            </a:r>
          </a:p>
        </p:txBody>
      </p:sp>
      <p:pic>
        <p:nvPicPr>
          <p:cNvPr id="12" name="Picture Placeholder 11" descr="A person sitting at their deck and a person walking to their desk">
            <a:extLst>
              <a:ext uri="{FF2B5EF4-FFF2-40B4-BE49-F238E27FC236}">
                <a16:creationId xmlns:a16="http://schemas.microsoft.com/office/drawing/2014/main" id="{7372550F-E2C0-2C0B-0ABA-5672CEBF71D0}"/>
              </a:ext>
            </a:extLst>
          </p:cNvPr>
          <p:cNvPicPr>
            <a:picLocks noGrp="1" noChangeAspect="1"/>
          </p:cNvPicPr>
          <p:nvPr>
            <p:ph type="pic" sz="quarter" idx="47"/>
          </p:nvPr>
        </p:nvPicPr>
        <p:blipFill>
          <a:blip r:embed="rId2"/>
          <a:srcRect l="10" r="10"/>
          <a:stretch/>
        </p:blipFill>
        <p:spPr>
          <a:xfrm>
            <a:off x="7493157" y="529148"/>
            <a:ext cx="4248873" cy="4731130"/>
          </a:xfrm>
        </p:spPr>
      </p:pic>
    </p:spTree>
    <p:extLst>
      <p:ext uri="{BB962C8B-B14F-4D97-AF65-F5344CB8AC3E}">
        <p14:creationId xmlns:p14="http://schemas.microsoft.com/office/powerpoint/2010/main" val="27350875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379BBF1-9BC2-6DCE-0154-8873469878A5}"/>
              </a:ext>
            </a:extLst>
          </p:cNvPr>
          <p:cNvSpPr>
            <a:spLocks noGrp="1"/>
          </p:cNvSpPr>
          <p:nvPr>
            <p:ph type="title"/>
          </p:nvPr>
        </p:nvSpPr>
        <p:spPr>
          <a:xfrm>
            <a:off x="914400" y="731520"/>
            <a:ext cx="4663440" cy="1737360"/>
          </a:xfrm>
        </p:spPr>
        <p:txBody>
          <a:bodyPr/>
          <a:lstStyle/>
          <a:p>
            <a:r>
              <a:rPr lang="en-US" dirty="0"/>
              <a:t>Business overview.</a:t>
            </a:r>
          </a:p>
        </p:txBody>
      </p:sp>
      <p:sp>
        <p:nvSpPr>
          <p:cNvPr id="10" name="Content Placeholder 9">
            <a:extLst>
              <a:ext uri="{FF2B5EF4-FFF2-40B4-BE49-F238E27FC236}">
                <a16:creationId xmlns:a16="http://schemas.microsoft.com/office/drawing/2014/main" id="{633B199B-AFAF-FCA4-CEA7-D9E73D7079E5}"/>
              </a:ext>
            </a:extLst>
          </p:cNvPr>
          <p:cNvSpPr>
            <a:spLocks noGrp="1"/>
          </p:cNvSpPr>
          <p:nvPr>
            <p:ph idx="1"/>
          </p:nvPr>
        </p:nvSpPr>
        <p:spPr>
          <a:xfrm>
            <a:off x="5852160" y="731519"/>
            <a:ext cx="5486400" cy="2058333"/>
          </a:xfrm>
        </p:spPr>
        <p:txBody>
          <a:bodyPr>
            <a:normAutofit/>
          </a:bodyPr>
          <a:lstStyle/>
          <a:p>
            <a:r>
              <a:rPr lang="en-US" dirty="0"/>
              <a:t>The film industry business involves understanding how films are developed, financed, produced, distributed and monetized.</a:t>
            </a:r>
          </a:p>
          <a:p>
            <a:r>
              <a:rPr lang="en-US" dirty="0"/>
              <a:t>In order to make informed decisions on those areas, we are going to explore the types of films currently doing well, and let our findings guide our decisions. </a:t>
            </a:r>
          </a:p>
        </p:txBody>
      </p:sp>
      <p:graphicFrame>
        <p:nvGraphicFramePr>
          <p:cNvPr id="11" name="Table Placeholder 6" descr="A timeline of the product launch">
            <a:extLst>
              <a:ext uri="{FF2B5EF4-FFF2-40B4-BE49-F238E27FC236}">
                <a16:creationId xmlns:a16="http://schemas.microsoft.com/office/drawing/2014/main" id="{A9E2E0E1-AAB8-A475-781D-7E66AD5CFE21}"/>
              </a:ext>
            </a:extLst>
          </p:cNvPr>
          <p:cNvGraphicFramePr>
            <a:graphicFrameLocks noGrp="1"/>
          </p:cNvGraphicFramePr>
          <p:nvPr>
            <p:ph idx="30"/>
            <p:extLst>
              <p:ext uri="{D42A27DB-BD31-4B8C-83A1-F6EECF244321}">
                <p14:modId xmlns:p14="http://schemas.microsoft.com/office/powerpoint/2010/main" val="1224746458"/>
              </p:ext>
            </p:extLst>
          </p:nvPr>
        </p:nvGraphicFramePr>
        <p:xfrm>
          <a:off x="914400" y="2696547"/>
          <a:ext cx="8348663" cy="375090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Slide Number Placeholder 13">
            <a:extLst>
              <a:ext uri="{FF2B5EF4-FFF2-40B4-BE49-F238E27FC236}">
                <a16:creationId xmlns:a16="http://schemas.microsoft.com/office/drawing/2014/main" id="{4800F032-5102-94C2-865C-AE9D448B2744}"/>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7FEACEE-25B4-4A2D-B147-27296E36371D}" type="slidenum">
              <a:rPr kumimoji="0" lang="en-US" altLang="zh-CN" sz="1200" u="none" strike="noStrike" kern="1200" cap="none" spc="0" normalizeH="0" baseline="0" smtClean="0">
                <a:ln>
                  <a:noFill/>
                </a:ln>
                <a:solidFill>
                  <a:schemeClr val="bg1"/>
                </a:solidFill>
                <a:effectLst/>
                <a:uLnTx/>
                <a:uFillTx/>
              </a:rPr>
              <a:pPr marL="0" marR="0" lvl="0" indent="0" algn="ctr" defTabSz="914400" rtl="0" eaLnBrk="1" fontAlgn="auto" latinLnBrk="0" hangingPunct="1">
                <a:lnSpc>
                  <a:spcPct val="100000"/>
                </a:lnSpc>
                <a:spcBef>
                  <a:spcPts val="0"/>
                </a:spcBef>
                <a:spcAft>
                  <a:spcPts val="0"/>
                </a:spcAft>
                <a:buClrTx/>
                <a:buSzTx/>
                <a:buFontTx/>
                <a:buNone/>
                <a:tabLst/>
                <a:defRPr/>
              </a:pPr>
              <a:t>6</a:t>
            </a:fld>
            <a:endParaRPr kumimoji="0" lang="en-US" altLang="zh-CN" sz="1200" u="none" strike="noStrike" kern="1200" cap="none" spc="0" normalizeH="0" baseline="0" dirty="0">
              <a:ln>
                <a:noFill/>
              </a:ln>
              <a:solidFill>
                <a:schemeClr val="bg1"/>
              </a:solidFill>
              <a:effectLst/>
              <a:uLnTx/>
              <a:uFillTx/>
            </a:endParaRPr>
          </a:p>
        </p:txBody>
      </p:sp>
      <p:sp>
        <p:nvSpPr>
          <p:cNvPr id="2" name="Slide Number Placeholder 1">
            <a:extLst>
              <a:ext uri="{FF2B5EF4-FFF2-40B4-BE49-F238E27FC236}">
                <a16:creationId xmlns:a16="http://schemas.microsoft.com/office/drawing/2014/main" id="{BB5C5013-A563-C783-9185-9C847D4B4A46}"/>
              </a:ext>
            </a:extLst>
          </p:cNvPr>
          <p:cNvSpPr>
            <a:spLocks noGrp="1"/>
          </p:cNvSpPr>
          <p:nvPr>
            <p:ph type="sldNum" sz="quarter" idx="29"/>
          </p:nvPr>
        </p:nvSpPr>
        <p:spPr/>
        <p:txBody>
          <a:bodyPr/>
          <a:lstStyle/>
          <a:p>
            <a:fld id="{47FEACEE-25B4-4A2D-B147-27296E36371D}" type="slidenum">
              <a:rPr lang="en-US" altLang="zh-CN" noProof="0" smtClean="0"/>
              <a:pPr/>
              <a:t>6</a:t>
            </a:fld>
            <a:endParaRPr lang="en-US" altLang="zh-CN" noProof="0" dirty="0"/>
          </a:p>
        </p:txBody>
      </p:sp>
    </p:spTree>
    <p:extLst>
      <p:ext uri="{BB962C8B-B14F-4D97-AF65-F5344CB8AC3E}">
        <p14:creationId xmlns:p14="http://schemas.microsoft.com/office/powerpoint/2010/main" val="12460212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62E727D-C331-3FED-1145-F9DFD7F92749}"/>
              </a:ext>
            </a:extLst>
          </p:cNvPr>
          <p:cNvSpPr>
            <a:spLocks noGrp="1"/>
          </p:cNvSpPr>
          <p:nvPr>
            <p:ph type="title"/>
          </p:nvPr>
        </p:nvSpPr>
        <p:spPr>
          <a:xfrm>
            <a:off x="914400" y="382556"/>
            <a:ext cx="7132320" cy="951722"/>
          </a:xfrm>
        </p:spPr>
        <p:txBody>
          <a:bodyPr/>
          <a:lstStyle/>
          <a:p>
            <a:r>
              <a:rPr lang="en-US" dirty="0"/>
              <a:t>Business objectives.</a:t>
            </a:r>
          </a:p>
        </p:txBody>
      </p:sp>
      <p:sp>
        <p:nvSpPr>
          <p:cNvPr id="7" name="Content Placeholder 6">
            <a:extLst>
              <a:ext uri="{FF2B5EF4-FFF2-40B4-BE49-F238E27FC236}">
                <a16:creationId xmlns:a16="http://schemas.microsoft.com/office/drawing/2014/main" id="{FCF6AFFD-47AD-22E6-E436-33920CA3B569}"/>
              </a:ext>
            </a:extLst>
          </p:cNvPr>
          <p:cNvSpPr>
            <a:spLocks noGrp="1"/>
          </p:cNvSpPr>
          <p:nvPr>
            <p:ph idx="1"/>
          </p:nvPr>
        </p:nvSpPr>
        <p:spPr>
          <a:xfrm>
            <a:off x="914400" y="1464906"/>
            <a:ext cx="7352522" cy="4753014"/>
          </a:xfrm>
        </p:spPr>
        <p:txBody>
          <a:bodyPr>
            <a:normAutofit/>
          </a:bodyPr>
          <a:lstStyle/>
          <a:p>
            <a:r>
              <a:rPr lang="en-US" sz="2000" b="1" dirty="0"/>
              <a:t>Maximize revenue and profitability. </a:t>
            </a:r>
          </a:p>
          <a:p>
            <a:pPr marL="633222" lvl="1" indent="-285750">
              <a:buFont typeface="Wingdings" panose="05000000000000000000" pitchFamily="2" charset="2"/>
              <a:buChar char="Ø"/>
            </a:pPr>
            <a:r>
              <a:rPr lang="en-US" dirty="0"/>
              <a:t> </a:t>
            </a:r>
            <a:r>
              <a:rPr lang="en-US" sz="1600" dirty="0"/>
              <a:t>Optimize cost-efficiency during production.</a:t>
            </a:r>
          </a:p>
          <a:p>
            <a:pPr marL="633222" lvl="1" indent="-285750">
              <a:buFont typeface="Wingdings" panose="05000000000000000000" pitchFamily="2" charset="2"/>
              <a:buChar char="Ø"/>
            </a:pPr>
            <a:r>
              <a:rPr lang="en-US" sz="1600" dirty="0"/>
              <a:t>Achieve strong ROI for investors and stakeholders.</a:t>
            </a:r>
            <a:endParaRPr lang="en-US" sz="2200" b="1" dirty="0"/>
          </a:p>
          <a:p>
            <a:r>
              <a:rPr lang="en-US" sz="2000" b="1" dirty="0"/>
              <a:t>Own valuable Intellectual Property.</a:t>
            </a:r>
          </a:p>
          <a:p>
            <a:pPr marL="633222" lvl="1" indent="-285750">
              <a:buFont typeface="Wingdings" panose="05000000000000000000" pitchFamily="2" charset="2"/>
              <a:buChar char="Ø"/>
            </a:pPr>
            <a:r>
              <a:rPr lang="en-US" sz="1600" dirty="0"/>
              <a:t>Create original or franchise-worthy content.</a:t>
            </a:r>
          </a:p>
          <a:p>
            <a:r>
              <a:rPr lang="en-US" sz="2000" b="1" dirty="0"/>
              <a:t>Build strong brand and audience loyalty.</a:t>
            </a:r>
          </a:p>
          <a:p>
            <a:pPr marL="633222" lvl="1" indent="-285750">
              <a:buFont typeface="Wingdings" panose="05000000000000000000" pitchFamily="2" charset="2"/>
              <a:buChar char="Ø"/>
            </a:pPr>
            <a:r>
              <a:rPr lang="en-US" sz="1600" dirty="0"/>
              <a:t>Establish production labels.</a:t>
            </a:r>
          </a:p>
          <a:p>
            <a:pPr marL="633222" lvl="1" indent="-285750">
              <a:buFont typeface="Wingdings" panose="05000000000000000000" pitchFamily="2" charset="2"/>
              <a:buChar char="Ø"/>
            </a:pPr>
            <a:r>
              <a:rPr lang="en-US" sz="1600" dirty="0"/>
              <a:t>Foster community engagement through fan engagements.</a:t>
            </a:r>
          </a:p>
          <a:p>
            <a:r>
              <a:rPr lang="en-US" sz="2000" b="1" dirty="0"/>
              <a:t>Attract and retain talent.</a:t>
            </a:r>
          </a:p>
          <a:p>
            <a:pPr marL="633222" lvl="1" indent="-285750">
              <a:buFont typeface="Wingdings" panose="05000000000000000000" pitchFamily="2" charset="2"/>
              <a:buChar char="Ø"/>
            </a:pPr>
            <a:r>
              <a:rPr lang="en-US" sz="1600" dirty="0"/>
              <a:t>Work with reputable actors, directors and writers.</a:t>
            </a:r>
          </a:p>
          <a:p>
            <a:endParaRPr lang="en-US" sz="1600" dirty="0"/>
          </a:p>
        </p:txBody>
      </p:sp>
      <p:sp>
        <p:nvSpPr>
          <p:cNvPr id="5" name="Slide Number Placeholder 4">
            <a:extLst>
              <a:ext uri="{FF2B5EF4-FFF2-40B4-BE49-F238E27FC236}">
                <a16:creationId xmlns:a16="http://schemas.microsoft.com/office/drawing/2014/main" id="{65E3A508-834D-EB5C-CB1F-9699A2CC6924}"/>
              </a:ext>
            </a:extLst>
          </p:cNvPr>
          <p:cNvSpPr>
            <a:spLocks noGrp="1"/>
          </p:cNvSpPr>
          <p:nvPr>
            <p:ph type="sldNum" sz="quarter" idx="55"/>
          </p:nvPr>
        </p:nvSpPr>
        <p:spPr/>
        <p:txBody>
          <a:bodyPr/>
          <a:lstStyle/>
          <a:p>
            <a:fld id="{47FEACEE-25B4-4A2D-B147-27296E36371D}" type="slidenum">
              <a:rPr lang="en-US" altLang="zh-CN" noProof="0" smtClean="0"/>
              <a:pPr/>
              <a:t>7</a:t>
            </a:fld>
            <a:endParaRPr lang="en-US" altLang="zh-CN" noProof="0" dirty="0"/>
          </a:p>
        </p:txBody>
      </p:sp>
    </p:spTree>
    <p:extLst>
      <p:ext uri="{BB962C8B-B14F-4D97-AF65-F5344CB8AC3E}">
        <p14:creationId xmlns:p14="http://schemas.microsoft.com/office/powerpoint/2010/main" val="14191396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A878F-0F7D-C087-1F65-027D6D3C2590}"/>
              </a:ext>
            </a:extLst>
          </p:cNvPr>
          <p:cNvSpPr>
            <a:spLocks noGrp="1"/>
          </p:cNvSpPr>
          <p:nvPr>
            <p:ph type="title"/>
          </p:nvPr>
        </p:nvSpPr>
        <p:spPr/>
        <p:txBody>
          <a:bodyPr/>
          <a:lstStyle/>
          <a:p>
            <a:r>
              <a:rPr lang="en-US" dirty="0"/>
              <a:t>Data understanding.</a:t>
            </a:r>
          </a:p>
        </p:txBody>
      </p:sp>
      <p:sp>
        <p:nvSpPr>
          <p:cNvPr id="3" name="Text Placeholder 2">
            <a:extLst>
              <a:ext uri="{FF2B5EF4-FFF2-40B4-BE49-F238E27FC236}">
                <a16:creationId xmlns:a16="http://schemas.microsoft.com/office/drawing/2014/main" id="{9D13D3CA-CC55-1808-C2A2-39A902CAA31A}"/>
              </a:ext>
            </a:extLst>
          </p:cNvPr>
          <p:cNvSpPr>
            <a:spLocks noGrp="1"/>
          </p:cNvSpPr>
          <p:nvPr>
            <p:ph type="body" sz="quarter" idx="28"/>
          </p:nvPr>
        </p:nvSpPr>
        <p:spPr/>
        <p:txBody>
          <a:bodyPr/>
          <a:lstStyle/>
          <a:p>
            <a:r>
              <a:rPr lang="en-US" dirty="0"/>
              <a:t>Description of the data used in the project.</a:t>
            </a:r>
          </a:p>
        </p:txBody>
      </p:sp>
    </p:spTree>
    <p:extLst>
      <p:ext uri="{BB962C8B-B14F-4D97-AF65-F5344CB8AC3E}">
        <p14:creationId xmlns:p14="http://schemas.microsoft.com/office/powerpoint/2010/main" val="25972017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1D18537-D028-9E9C-FB87-93F24955DFC7}"/>
              </a:ext>
            </a:extLst>
          </p:cNvPr>
          <p:cNvSpPr>
            <a:spLocks noGrp="1"/>
          </p:cNvSpPr>
          <p:nvPr>
            <p:ph type="title"/>
          </p:nvPr>
        </p:nvSpPr>
        <p:spPr>
          <a:xfrm>
            <a:off x="503853" y="731520"/>
            <a:ext cx="4342467" cy="1974358"/>
          </a:xfrm>
        </p:spPr>
        <p:txBody>
          <a:bodyPr anchor="b" anchorCtr="0"/>
          <a:lstStyle/>
          <a:p>
            <a:r>
              <a:rPr lang="en-US" dirty="0"/>
              <a:t>Data.</a:t>
            </a:r>
          </a:p>
        </p:txBody>
      </p:sp>
      <p:sp>
        <p:nvSpPr>
          <p:cNvPr id="2" name="Slide Number Placeholder 1">
            <a:extLst>
              <a:ext uri="{FF2B5EF4-FFF2-40B4-BE49-F238E27FC236}">
                <a16:creationId xmlns:a16="http://schemas.microsoft.com/office/drawing/2014/main" id="{A26B3DA3-995E-263F-F271-D0DCB60A6118}"/>
              </a:ext>
            </a:extLst>
          </p:cNvPr>
          <p:cNvSpPr>
            <a:spLocks noGrp="1"/>
          </p:cNvSpPr>
          <p:nvPr>
            <p:ph type="sldNum" sz="quarter" idx="53"/>
          </p:nvPr>
        </p:nvSpPr>
        <p:spPr/>
        <p:txBody>
          <a:bodyPr/>
          <a:lstStyle/>
          <a:p>
            <a:fld id="{47FEACEE-25B4-4A2D-B147-27296E36371D}" type="slidenum">
              <a:rPr lang="en-US" altLang="zh-CN" noProof="0" smtClean="0"/>
              <a:pPr/>
              <a:t>9</a:t>
            </a:fld>
            <a:endParaRPr lang="en-US" altLang="zh-CN" noProof="0" dirty="0"/>
          </a:p>
        </p:txBody>
      </p:sp>
      <p:sp>
        <p:nvSpPr>
          <p:cNvPr id="20" name="Text Placeholder 19">
            <a:extLst>
              <a:ext uri="{FF2B5EF4-FFF2-40B4-BE49-F238E27FC236}">
                <a16:creationId xmlns:a16="http://schemas.microsoft.com/office/drawing/2014/main" id="{CC0093B1-77CC-1E61-FB22-E136F94EABD2}"/>
              </a:ext>
            </a:extLst>
          </p:cNvPr>
          <p:cNvSpPr>
            <a:spLocks noGrp="1"/>
          </p:cNvSpPr>
          <p:nvPr>
            <p:ph type="body" sz="quarter" idx="4294967295"/>
          </p:nvPr>
        </p:nvSpPr>
        <p:spPr>
          <a:xfrm>
            <a:off x="383936" y="2976464"/>
            <a:ext cx="4911725" cy="3150015"/>
          </a:xfrm>
        </p:spPr>
        <p:txBody>
          <a:bodyPr>
            <a:normAutofit/>
          </a:bodyPr>
          <a:lstStyle/>
          <a:p>
            <a:pPr marL="0" indent="0">
              <a:buNone/>
            </a:pPr>
            <a:r>
              <a:rPr lang="en-US" dirty="0"/>
              <a:t>The project used data from 4 different sources, namely;</a:t>
            </a:r>
          </a:p>
          <a:p>
            <a:r>
              <a:rPr lang="en-US" dirty="0"/>
              <a:t>Internet Movie Database (IMDB). </a:t>
            </a:r>
          </a:p>
          <a:p>
            <a:r>
              <a:rPr lang="en-US" dirty="0"/>
              <a:t>The Movie DB (TMDB). </a:t>
            </a:r>
          </a:p>
          <a:p>
            <a:r>
              <a:rPr lang="en-US" dirty="0"/>
              <a:t>Box Office Mojo (BOM). </a:t>
            </a:r>
          </a:p>
          <a:p>
            <a:r>
              <a:rPr lang="en-US" dirty="0"/>
              <a:t>The Numbers (TN).</a:t>
            </a:r>
          </a:p>
        </p:txBody>
      </p:sp>
      <p:sp>
        <p:nvSpPr>
          <p:cNvPr id="9" name="Slide Number Placeholder 13">
            <a:extLst>
              <a:ext uri="{FF2B5EF4-FFF2-40B4-BE49-F238E27FC236}">
                <a16:creationId xmlns:a16="http://schemas.microsoft.com/office/drawing/2014/main" id="{D246665A-6901-3F62-340A-A95E775ACA48}"/>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7FEACEE-25B4-4A2D-B147-27296E36371D}" type="slidenum">
              <a:rPr kumimoji="0" lang="en-US" altLang="zh-CN" sz="1200" u="none" strike="noStrike" kern="1200" cap="none" spc="0" normalizeH="0" baseline="0" smtClean="0">
                <a:ln>
                  <a:noFill/>
                </a:ln>
                <a:solidFill>
                  <a:schemeClr val="bg1"/>
                </a:solidFill>
                <a:effectLst/>
                <a:uLnTx/>
                <a:uFillTx/>
              </a:rPr>
              <a:pPr marL="0" marR="0" lvl="0" indent="0" algn="ctr" defTabSz="914400" rtl="0" eaLnBrk="1" fontAlgn="auto" latinLnBrk="0" hangingPunct="1">
                <a:lnSpc>
                  <a:spcPct val="100000"/>
                </a:lnSpc>
                <a:spcBef>
                  <a:spcPts val="0"/>
                </a:spcBef>
                <a:spcAft>
                  <a:spcPts val="0"/>
                </a:spcAft>
                <a:buClrTx/>
                <a:buSzTx/>
                <a:buFontTx/>
                <a:buNone/>
                <a:tabLst/>
                <a:defRPr/>
              </a:pPr>
              <a:t>9</a:t>
            </a:fld>
            <a:endParaRPr kumimoji="0" lang="en-US" altLang="zh-CN" sz="1200" u="none" strike="noStrike" kern="1200" cap="none" spc="0" normalizeH="0" baseline="0" dirty="0">
              <a:ln>
                <a:noFill/>
              </a:ln>
              <a:solidFill>
                <a:schemeClr val="bg1"/>
              </a:solidFill>
              <a:effectLst/>
              <a:uLnTx/>
              <a:uFillTx/>
            </a:endParaRPr>
          </a:p>
        </p:txBody>
      </p:sp>
      <p:pic>
        <p:nvPicPr>
          <p:cNvPr id="31" name="Picture Placeholder 30">
            <a:extLst>
              <a:ext uri="{FF2B5EF4-FFF2-40B4-BE49-F238E27FC236}">
                <a16:creationId xmlns:a16="http://schemas.microsoft.com/office/drawing/2014/main" id="{10EB5DC6-76D3-8AA4-9183-D322052CABA4}"/>
              </a:ext>
            </a:extLst>
          </p:cNvPr>
          <p:cNvPicPr>
            <a:picLocks noGrp="1" noChangeAspect="1"/>
          </p:cNvPicPr>
          <p:nvPr>
            <p:ph type="pic" sz="quarter" idx="54"/>
          </p:nvPr>
        </p:nvPicPr>
        <p:blipFill>
          <a:blip r:embed="rId3"/>
          <a:srcRect l="18604" r="18604"/>
          <a:stretch>
            <a:fillRect/>
          </a:stretch>
        </p:blipFill>
        <p:spPr>
          <a:xfrm>
            <a:off x="5661025" y="0"/>
            <a:ext cx="6446838" cy="6858000"/>
          </a:xfrm>
        </p:spPr>
      </p:pic>
      <p:sp>
        <p:nvSpPr>
          <p:cNvPr id="29" name="Content Placeholder 28">
            <a:extLst>
              <a:ext uri="{FF2B5EF4-FFF2-40B4-BE49-F238E27FC236}">
                <a16:creationId xmlns:a16="http://schemas.microsoft.com/office/drawing/2014/main" id="{93570F4A-FB6D-758A-801C-E2F308BDA7A2}"/>
              </a:ext>
            </a:extLst>
          </p:cNvPr>
          <p:cNvSpPr>
            <a:spLocks noGrp="1"/>
          </p:cNvSpPr>
          <p:nvPr>
            <p:ph idx="1"/>
          </p:nvPr>
        </p:nvSpPr>
        <p:spPr>
          <a:xfrm flipH="1" flipV="1">
            <a:off x="10126262" y="5910009"/>
            <a:ext cx="53436" cy="45719"/>
          </a:xfrm>
        </p:spPr>
        <p:txBody>
          <a:bodyPr>
            <a:normAutofit fontScale="25000" lnSpcReduction="20000"/>
          </a:bodyPr>
          <a:lstStyle/>
          <a:p>
            <a:r>
              <a:rPr lang="en-US" dirty="0"/>
              <a:t>f</a:t>
            </a:r>
          </a:p>
        </p:txBody>
      </p:sp>
    </p:spTree>
    <p:extLst>
      <p:ext uri="{BB962C8B-B14F-4D97-AF65-F5344CB8AC3E}">
        <p14:creationId xmlns:p14="http://schemas.microsoft.com/office/powerpoint/2010/main" val="77554804"/>
      </p:ext>
    </p:extLst>
  </p:cSld>
  <p:clrMapOvr>
    <a:masterClrMapping/>
  </p:clrMapOvr>
</p:sld>
</file>

<file path=ppt/theme/theme1.xml><?xml version="1.0" encoding="utf-8"?>
<a:theme xmlns:a="http://schemas.openxmlformats.org/drawingml/2006/main" name="Custom">
  <a:themeElements>
    <a:clrScheme name="Custom 7">
      <a:dk1>
        <a:srgbClr val="000000"/>
      </a:dk1>
      <a:lt1>
        <a:srgbClr val="FFFFFF"/>
      </a:lt1>
      <a:dk2>
        <a:srgbClr val="0F253E"/>
      </a:dk2>
      <a:lt2>
        <a:srgbClr val="E7E6E6"/>
      </a:lt2>
      <a:accent1>
        <a:srgbClr val="4472C4"/>
      </a:accent1>
      <a:accent2>
        <a:srgbClr val="B83903"/>
      </a:accent2>
      <a:accent3>
        <a:srgbClr val="75262A"/>
      </a:accent3>
      <a:accent4>
        <a:srgbClr val="F79320"/>
      </a:accent4>
      <a:accent5>
        <a:srgbClr val="44668D"/>
      </a:accent5>
      <a:accent6>
        <a:srgbClr val="0F253E"/>
      </a:accent6>
      <a:hlink>
        <a:srgbClr val="AEC0D9"/>
      </a:hlink>
      <a:folHlink>
        <a:srgbClr val="B83903"/>
      </a:folHlink>
    </a:clrScheme>
    <a:fontScheme name="Custom 16">
      <a:majorFont>
        <a:latin typeface="Posterama"/>
        <a:ea typeface=""/>
        <a:cs typeface=""/>
      </a:majorFont>
      <a:minorFont>
        <a:latin typeface="Abad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a:lstStyle>
        <a:defPPr marL="0" indent="0" algn="ctr">
          <a:lnSpc>
            <a:spcPct val="100000"/>
          </a:lnSpc>
          <a:spcBef>
            <a:spcPts val="0"/>
          </a:spcBef>
          <a:buFontTx/>
          <a:buNone/>
          <a:defRPr sz="1800" smtClean="0">
            <a:solidFill>
              <a:prstClr val="white"/>
            </a:solidFill>
            <a:latin typeface="Posterama" panose="020B0504020200020000" pitchFamily="34" charset="0"/>
            <a:ea typeface="微软雅黑"/>
            <a:cs typeface="Posterama" panose="020B0504020200020000" pitchFamily="34" charset="0"/>
          </a:defRPr>
        </a:defPPr>
      </a:lstStyle>
    </a:txDef>
  </a:objectDefaults>
  <a:extraClrSchemeLst/>
  <a:extLst>
    <a:ext uri="{05A4C25C-085E-4340-85A3-A5531E510DB2}">
      <thm15:themeFamily xmlns:thm15="http://schemas.microsoft.com/office/thememl/2012/main" name="TM9027928_win32_EF_v4" id="{FA821E7E-D625-4DCD-A30E-3216B54C8383}" vid="{DE28BE6C-8054-44B2-A92D-A1CAFC256BDB}"/>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30" ma:contentTypeDescription="Create a new document." ma:contentTypeScope="" ma:versionID="cec0622158e8f13124e9e8fd4de31bd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b52f30ab005d15df08657af532e6e38"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element ref="ns2: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hidden="true"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hidden="tru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hidden="true" ma:internalName="Background" ma:readOnly="false">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element name="MediaServiceBillingMetadata" ma:index="33" nillable="true" ma:displayName="MediaServiceBillingMetadata" ma:hidden="true" ma:internalName="MediaServiceBillingMetadata"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79897CAE-455D-42C9-A951-0C21BC12254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0009351-EDD4-484E-ACD6-D50CCB137637}">
  <ds:schemaRefs>
    <ds:schemaRef ds:uri="http://schemas.microsoft.com/sharepoint/v3/contenttype/forms"/>
  </ds:schemaRefs>
</ds:datastoreItem>
</file>

<file path=customXml/itemProps3.xml><?xml version="1.0" encoding="utf-8"?>
<ds:datastoreItem xmlns:ds="http://schemas.openxmlformats.org/officeDocument/2006/customXml" ds:itemID="{C8DB3C62-858A-4A01-AFEF-21E0BB8CE262}">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Hexagon presentation dark</Template>
  <TotalTime>1636</TotalTime>
  <Words>1364</Words>
  <Application>Microsoft Office PowerPoint</Application>
  <PresentationFormat>Widescreen</PresentationFormat>
  <Paragraphs>175</Paragraphs>
  <Slides>31</Slides>
  <Notes>6</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31</vt:i4>
      </vt:variant>
    </vt:vector>
  </HeadingPairs>
  <TitlesOfParts>
    <vt:vector size="40" baseType="lpstr">
      <vt:lpstr>等线</vt:lpstr>
      <vt:lpstr>Abadi</vt:lpstr>
      <vt:lpstr>Arial</vt:lpstr>
      <vt:lpstr>Biome Light</vt:lpstr>
      <vt:lpstr>Calibri</vt:lpstr>
      <vt:lpstr>Posterama</vt:lpstr>
      <vt:lpstr>Posterama Text SemiBold</vt:lpstr>
      <vt:lpstr>Wingdings</vt:lpstr>
      <vt:lpstr>Custom</vt:lpstr>
      <vt:lpstr>Movie Studio Investment  Analysis.</vt:lpstr>
      <vt:lpstr>Agenda. </vt:lpstr>
      <vt:lpstr>Introduction.</vt:lpstr>
      <vt:lpstr>Overview.</vt:lpstr>
      <vt:lpstr>Business understanding.</vt:lpstr>
      <vt:lpstr>Business overview.</vt:lpstr>
      <vt:lpstr>Business objectives.</vt:lpstr>
      <vt:lpstr>Data understanding.</vt:lpstr>
      <vt:lpstr>Data.</vt:lpstr>
      <vt:lpstr>Data description.</vt:lpstr>
      <vt:lpstr>Methods.</vt:lpstr>
      <vt:lpstr>Approach.</vt:lpstr>
      <vt:lpstr>Recommendations.</vt:lpstr>
      <vt:lpstr>Genre recommendations.</vt:lpstr>
      <vt:lpstr>Gross/budget ratios per genre.</vt:lpstr>
      <vt:lpstr>Business strategy recommendations.</vt:lpstr>
      <vt:lpstr>PowerPoint Presentation</vt:lpstr>
      <vt:lpstr>PowerPoint Presentation</vt:lpstr>
      <vt:lpstr>Runtime recommendations.</vt:lpstr>
      <vt:lpstr>PowerPoint Presentation</vt:lpstr>
      <vt:lpstr>PowerPoint Presentation</vt:lpstr>
      <vt:lpstr>Talent recommendations.</vt:lpstr>
      <vt:lpstr>PowerPoint Presentation</vt:lpstr>
      <vt:lpstr>PowerPoint Presentation</vt:lpstr>
      <vt:lpstr>Release strategy and revenue optimization.</vt:lpstr>
      <vt:lpstr>PowerPoint Presentation</vt:lpstr>
      <vt:lpstr>PowerPoint Presentation</vt:lpstr>
      <vt:lpstr>Summary.</vt:lpstr>
      <vt:lpstr>Next steps.</vt:lpstr>
      <vt:lpstr>Q &amp; A session.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veesandra30@gmail.com</dc:creator>
  <cp:lastModifiedBy>veesandra30@gmail.com</cp:lastModifiedBy>
  <cp:revision>2</cp:revision>
  <dcterms:created xsi:type="dcterms:W3CDTF">2025-06-09T11:44:57Z</dcterms:created>
  <dcterms:modified xsi:type="dcterms:W3CDTF">2025-06-12T00:04:13Z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